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4"/>
  </p:notesMasterIdLst>
  <p:sldIdLst>
    <p:sldId id="292" r:id="rId3"/>
    <p:sldId id="301" r:id="rId4"/>
    <p:sldId id="329" r:id="rId5"/>
    <p:sldId id="311" r:id="rId6"/>
    <p:sldId id="312" r:id="rId7"/>
    <p:sldId id="331" r:id="rId8"/>
    <p:sldId id="313" r:id="rId9"/>
    <p:sldId id="316" r:id="rId10"/>
    <p:sldId id="303" r:id="rId11"/>
    <p:sldId id="304" r:id="rId12"/>
    <p:sldId id="305" r:id="rId13"/>
    <p:sldId id="317" r:id="rId14"/>
    <p:sldId id="318" r:id="rId15"/>
    <p:sldId id="309" r:id="rId16"/>
    <p:sldId id="307" r:id="rId17"/>
    <p:sldId id="308" r:id="rId18"/>
    <p:sldId id="314" r:id="rId19"/>
    <p:sldId id="315" r:id="rId20"/>
    <p:sldId id="319" r:id="rId21"/>
    <p:sldId id="320" r:id="rId22"/>
    <p:sldId id="310" r:id="rId23"/>
    <p:sldId id="321" r:id="rId24"/>
    <p:sldId id="327" r:id="rId25"/>
    <p:sldId id="322" r:id="rId26"/>
    <p:sldId id="323" r:id="rId27"/>
    <p:sldId id="324" r:id="rId28"/>
    <p:sldId id="328" r:id="rId29"/>
    <p:sldId id="306" r:id="rId30"/>
    <p:sldId id="326" r:id="rId31"/>
    <p:sldId id="330" r:id="rId32"/>
    <p:sldId id="281"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171717"/>
    <a:srgbClr val="103EFF"/>
    <a:srgbClr val="FFC568"/>
    <a:srgbClr val="B66DB0"/>
    <a:srgbClr val="FF10B6"/>
    <a:srgbClr val="FFD110"/>
    <a:srgbClr val="6667AB"/>
    <a:srgbClr val="F3799E"/>
    <a:srgbClr val="F9F8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86" d="100"/>
          <a:sy n="86" d="100"/>
        </p:scale>
        <p:origin x="758" y="5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6E19D-23BA-47D3-AFB6-A681E758F1A4}" type="doc">
      <dgm:prSet loTypeId="urn:microsoft.com/office/officeart/2005/8/layout/radial6" loCatId="cycle" qsTypeId="urn:microsoft.com/office/officeart/2005/8/quickstyle/simple2" qsCatId="simple" csTypeId="urn:microsoft.com/office/officeart/2005/8/colors/colorful1" csCatId="colorful" phldr="1"/>
      <dgm:spPr/>
      <dgm:t>
        <a:bodyPr/>
        <a:lstStyle/>
        <a:p>
          <a:endParaRPr lang="en-US"/>
        </a:p>
      </dgm:t>
    </dgm:pt>
    <dgm:pt modelId="{9D05815D-F4E3-4FC5-9D5C-61D4D3E77818}">
      <dgm:prSet phldrT="[Text]"/>
      <dgm:spPr/>
      <dgm:t>
        <a:bodyPr/>
        <a:lstStyle/>
        <a:p>
          <a:r>
            <a:rPr lang="en-US" dirty="0"/>
            <a:t>Common Pitfalls with Durable Functions</a:t>
          </a:r>
        </a:p>
      </dgm:t>
    </dgm:pt>
    <dgm:pt modelId="{D187E907-71C1-4234-9D3D-F148BB881C9D}" type="parTrans" cxnId="{AA78D1A1-4EB8-4B1D-9996-706F54648F70}">
      <dgm:prSet/>
      <dgm:spPr/>
      <dgm:t>
        <a:bodyPr/>
        <a:lstStyle/>
        <a:p>
          <a:endParaRPr lang="en-US"/>
        </a:p>
      </dgm:t>
    </dgm:pt>
    <dgm:pt modelId="{A860D950-9DCD-4B87-A042-C89672ECC783}" type="sibTrans" cxnId="{AA78D1A1-4EB8-4B1D-9996-706F54648F70}">
      <dgm:prSet/>
      <dgm:spPr/>
      <dgm:t>
        <a:bodyPr/>
        <a:lstStyle/>
        <a:p>
          <a:endParaRPr lang="en-US"/>
        </a:p>
      </dgm:t>
    </dgm:pt>
    <dgm:pt modelId="{8AB93929-F736-495A-83E5-46C821BF1681}">
      <dgm:prSet phldrT="[Text]"/>
      <dgm:spPr/>
      <dgm:t>
        <a:bodyPr/>
        <a:lstStyle/>
        <a:p>
          <a:r>
            <a:rPr lang="en-US" b="1" i="0" dirty="0"/>
            <a:t>Code constraints</a:t>
          </a:r>
          <a:endParaRPr lang="en-US" dirty="0"/>
        </a:p>
      </dgm:t>
    </dgm:pt>
    <dgm:pt modelId="{35E67142-7367-4B3F-BC55-344AEAF1AE02}" type="parTrans" cxnId="{E63BD371-E91B-4C0C-8352-D560A29F13F2}">
      <dgm:prSet/>
      <dgm:spPr/>
      <dgm:t>
        <a:bodyPr/>
        <a:lstStyle/>
        <a:p>
          <a:endParaRPr lang="en-US"/>
        </a:p>
      </dgm:t>
    </dgm:pt>
    <dgm:pt modelId="{3EB913C8-FF2F-4C97-AF23-237C65252B9E}" type="sibTrans" cxnId="{E63BD371-E91B-4C0C-8352-D560A29F13F2}">
      <dgm:prSet/>
      <dgm:spPr/>
      <dgm:t>
        <a:bodyPr/>
        <a:lstStyle/>
        <a:p>
          <a:endParaRPr lang="en-US"/>
        </a:p>
      </dgm:t>
    </dgm:pt>
    <dgm:pt modelId="{1D58DBDA-18BD-44F2-9F6C-96671B9C0661}">
      <dgm:prSet phldrT="[Text]"/>
      <dgm:spPr/>
      <dgm:t>
        <a:bodyPr/>
        <a:lstStyle/>
        <a:p>
          <a:r>
            <a:rPr lang="en-US" b="1" i="0" dirty="0"/>
            <a:t>Idempotency</a:t>
          </a:r>
          <a:endParaRPr lang="en-US" dirty="0"/>
        </a:p>
      </dgm:t>
    </dgm:pt>
    <dgm:pt modelId="{E4DB3804-A381-43A9-82BF-DBEBF9953E19}" type="parTrans" cxnId="{5AC34353-072A-491B-AD02-048AD907D328}">
      <dgm:prSet/>
      <dgm:spPr/>
      <dgm:t>
        <a:bodyPr/>
        <a:lstStyle/>
        <a:p>
          <a:endParaRPr lang="en-US"/>
        </a:p>
      </dgm:t>
    </dgm:pt>
    <dgm:pt modelId="{D2B5E833-1AB5-453A-9A6A-B3F771A0DD4F}" type="sibTrans" cxnId="{5AC34353-072A-491B-AD02-048AD907D328}">
      <dgm:prSet/>
      <dgm:spPr/>
      <dgm:t>
        <a:bodyPr/>
        <a:lstStyle/>
        <a:p>
          <a:endParaRPr lang="en-US"/>
        </a:p>
      </dgm:t>
    </dgm:pt>
    <dgm:pt modelId="{5E2AF6F7-EF85-4FA8-A3E0-551409B04F35}">
      <dgm:prSet phldrT="[Text]"/>
      <dgm:spPr/>
      <dgm:t>
        <a:bodyPr/>
        <a:lstStyle/>
        <a:p>
          <a:r>
            <a:rPr lang="en-US" b="1" i="0" dirty="0"/>
            <a:t>Versioning</a:t>
          </a:r>
          <a:endParaRPr lang="en-US" dirty="0"/>
        </a:p>
      </dgm:t>
    </dgm:pt>
    <dgm:pt modelId="{D3F2289D-ABEF-4E99-8EF4-E0CCBAE063A6}" type="parTrans" cxnId="{2EAAB1B9-FC6A-45B2-970E-87FF79C2A9B1}">
      <dgm:prSet/>
      <dgm:spPr/>
      <dgm:t>
        <a:bodyPr/>
        <a:lstStyle/>
        <a:p>
          <a:endParaRPr lang="en-US"/>
        </a:p>
      </dgm:t>
    </dgm:pt>
    <dgm:pt modelId="{2363BCF7-15F7-4383-ABA6-B4FF2C3657D6}" type="sibTrans" cxnId="{2EAAB1B9-FC6A-45B2-970E-87FF79C2A9B1}">
      <dgm:prSet/>
      <dgm:spPr/>
      <dgm:t>
        <a:bodyPr/>
        <a:lstStyle/>
        <a:p>
          <a:endParaRPr lang="en-US"/>
        </a:p>
      </dgm:t>
    </dgm:pt>
    <dgm:pt modelId="{5A1EC406-84F6-4785-82D3-A52DE0AF9059}">
      <dgm:prSet phldrT="[Text]"/>
      <dgm:spPr/>
      <dgm:t>
        <a:bodyPr/>
        <a:lstStyle/>
        <a:p>
          <a:r>
            <a:rPr lang="en-US" b="1" i="0" dirty="0"/>
            <a:t>Payload sizes</a:t>
          </a:r>
          <a:endParaRPr lang="en-US" dirty="0"/>
        </a:p>
      </dgm:t>
    </dgm:pt>
    <dgm:pt modelId="{D153A52F-9A45-4633-A52C-C841C6536FD7}" type="parTrans" cxnId="{D752E130-A0F0-4C38-A911-1B464949E6E4}">
      <dgm:prSet/>
      <dgm:spPr/>
      <dgm:t>
        <a:bodyPr/>
        <a:lstStyle/>
        <a:p>
          <a:endParaRPr lang="en-US"/>
        </a:p>
      </dgm:t>
    </dgm:pt>
    <dgm:pt modelId="{72B0B052-ECDA-42C7-826C-78F6BFAA92EB}" type="sibTrans" cxnId="{D752E130-A0F0-4C38-A911-1B464949E6E4}">
      <dgm:prSet/>
      <dgm:spPr/>
      <dgm:t>
        <a:bodyPr/>
        <a:lstStyle/>
        <a:p>
          <a:endParaRPr lang="en-US"/>
        </a:p>
      </dgm:t>
    </dgm:pt>
    <dgm:pt modelId="{1C4F82B3-3BFA-45DC-BF07-62529131E680}">
      <dgm:prSet phldrT="[Text]"/>
      <dgm:spPr/>
      <dgm:t>
        <a:bodyPr/>
        <a:lstStyle/>
        <a:p>
          <a:r>
            <a:rPr lang="en-US" b="1" i="0"/>
            <a:t>History log sizes</a:t>
          </a:r>
          <a:endParaRPr lang="en-US" dirty="0"/>
        </a:p>
      </dgm:t>
    </dgm:pt>
    <dgm:pt modelId="{20653161-73CB-4407-BA04-AE2365639003}" type="parTrans" cxnId="{BE43655B-792E-4D35-9B22-C23ECF04DA8E}">
      <dgm:prSet/>
      <dgm:spPr/>
      <dgm:t>
        <a:bodyPr/>
        <a:lstStyle/>
        <a:p>
          <a:endParaRPr lang="en-US"/>
        </a:p>
      </dgm:t>
    </dgm:pt>
    <dgm:pt modelId="{6D2E8E3E-07F4-42A4-BFD3-3A9F3719101C}" type="sibTrans" cxnId="{BE43655B-792E-4D35-9B22-C23ECF04DA8E}">
      <dgm:prSet/>
      <dgm:spPr/>
      <dgm:t>
        <a:bodyPr/>
        <a:lstStyle/>
        <a:p>
          <a:endParaRPr lang="en-US"/>
        </a:p>
      </dgm:t>
    </dgm:pt>
    <dgm:pt modelId="{660BD61D-62C9-4692-A054-2AD41D791F6E}">
      <dgm:prSet phldrT="[Text]"/>
      <dgm:spPr>
        <a:solidFill>
          <a:srgbClr val="682079"/>
        </a:solidFill>
      </dgm:spPr>
      <dgm:t>
        <a:bodyPr/>
        <a:lstStyle/>
        <a:p>
          <a:r>
            <a:rPr lang="en-US" b="1" i="0" dirty="0"/>
            <a:t>Dead-lettering or poison-message handling</a:t>
          </a:r>
          <a:endParaRPr lang="en-US" dirty="0"/>
        </a:p>
      </dgm:t>
    </dgm:pt>
    <dgm:pt modelId="{297DA749-BA7C-41A1-8A21-FBFF73FB1BFB}" type="parTrans" cxnId="{EF56AE1A-B3C5-4E52-9EFB-DC2B0132B7A9}">
      <dgm:prSet/>
      <dgm:spPr/>
      <dgm:t>
        <a:bodyPr/>
        <a:lstStyle/>
        <a:p>
          <a:endParaRPr lang="en-US"/>
        </a:p>
      </dgm:t>
    </dgm:pt>
    <dgm:pt modelId="{31B62C5D-FCB4-4EBC-89D7-866F44253CEB}" type="sibTrans" cxnId="{EF56AE1A-B3C5-4E52-9EFB-DC2B0132B7A9}">
      <dgm:prSet/>
      <dgm:spPr>
        <a:solidFill>
          <a:srgbClr val="682079"/>
        </a:solidFill>
      </dgm:spPr>
      <dgm:t>
        <a:bodyPr/>
        <a:lstStyle/>
        <a:p>
          <a:endParaRPr lang="en-US"/>
        </a:p>
      </dgm:t>
    </dgm:pt>
    <dgm:pt modelId="{33F98BB0-EABD-47A6-A108-3A4CC53ED001}" type="pres">
      <dgm:prSet presAssocID="{4816E19D-23BA-47D3-AFB6-A681E758F1A4}" presName="Name0" presStyleCnt="0">
        <dgm:presLayoutVars>
          <dgm:chMax val="1"/>
          <dgm:dir/>
          <dgm:animLvl val="ctr"/>
          <dgm:resizeHandles val="exact"/>
        </dgm:presLayoutVars>
      </dgm:prSet>
      <dgm:spPr/>
    </dgm:pt>
    <dgm:pt modelId="{FE328503-FE09-44BA-8DE5-CAC7BD2E6D0A}" type="pres">
      <dgm:prSet presAssocID="{9D05815D-F4E3-4FC5-9D5C-61D4D3E77818}" presName="centerShape" presStyleLbl="node0" presStyleIdx="0" presStyleCnt="1"/>
      <dgm:spPr/>
    </dgm:pt>
    <dgm:pt modelId="{B8E30335-A5AA-42D3-9F43-5206BBB1A249}" type="pres">
      <dgm:prSet presAssocID="{8AB93929-F736-495A-83E5-46C821BF1681}" presName="node" presStyleLbl="node1" presStyleIdx="0" presStyleCnt="6">
        <dgm:presLayoutVars>
          <dgm:bulletEnabled val="1"/>
        </dgm:presLayoutVars>
      </dgm:prSet>
      <dgm:spPr/>
    </dgm:pt>
    <dgm:pt modelId="{AD2D3A2D-4BAF-40CF-B133-7E3290726D0E}" type="pres">
      <dgm:prSet presAssocID="{8AB93929-F736-495A-83E5-46C821BF1681}" presName="dummy" presStyleCnt="0"/>
      <dgm:spPr/>
    </dgm:pt>
    <dgm:pt modelId="{6C6FA342-B24D-4ECE-B2DD-83279FF82777}" type="pres">
      <dgm:prSet presAssocID="{3EB913C8-FF2F-4C97-AF23-237C65252B9E}" presName="sibTrans" presStyleLbl="sibTrans2D1" presStyleIdx="0" presStyleCnt="6"/>
      <dgm:spPr/>
    </dgm:pt>
    <dgm:pt modelId="{6F536A49-A783-4898-8866-F5AC3637A356}" type="pres">
      <dgm:prSet presAssocID="{1D58DBDA-18BD-44F2-9F6C-96671B9C0661}" presName="node" presStyleLbl="node1" presStyleIdx="1" presStyleCnt="6">
        <dgm:presLayoutVars>
          <dgm:bulletEnabled val="1"/>
        </dgm:presLayoutVars>
      </dgm:prSet>
      <dgm:spPr/>
    </dgm:pt>
    <dgm:pt modelId="{46A7D1ED-6272-400B-90B5-094429CB02E3}" type="pres">
      <dgm:prSet presAssocID="{1D58DBDA-18BD-44F2-9F6C-96671B9C0661}" presName="dummy" presStyleCnt="0"/>
      <dgm:spPr/>
    </dgm:pt>
    <dgm:pt modelId="{9CC8762E-6119-4D93-A9A5-784EC6E87766}" type="pres">
      <dgm:prSet presAssocID="{D2B5E833-1AB5-453A-9A6A-B3F771A0DD4F}" presName="sibTrans" presStyleLbl="sibTrans2D1" presStyleIdx="1" presStyleCnt="6"/>
      <dgm:spPr/>
    </dgm:pt>
    <dgm:pt modelId="{00A40CFA-6DE9-4639-AD29-56980C1B89A3}" type="pres">
      <dgm:prSet presAssocID="{5E2AF6F7-EF85-4FA8-A3E0-551409B04F35}" presName="node" presStyleLbl="node1" presStyleIdx="2" presStyleCnt="6">
        <dgm:presLayoutVars>
          <dgm:bulletEnabled val="1"/>
        </dgm:presLayoutVars>
      </dgm:prSet>
      <dgm:spPr/>
    </dgm:pt>
    <dgm:pt modelId="{22CE9293-7563-42A8-BBD6-308BE75D6B33}" type="pres">
      <dgm:prSet presAssocID="{5E2AF6F7-EF85-4FA8-A3E0-551409B04F35}" presName="dummy" presStyleCnt="0"/>
      <dgm:spPr/>
    </dgm:pt>
    <dgm:pt modelId="{6F754E48-1F78-4F70-8BEC-9B8D90413FB2}" type="pres">
      <dgm:prSet presAssocID="{2363BCF7-15F7-4383-ABA6-B4FF2C3657D6}" presName="sibTrans" presStyleLbl="sibTrans2D1" presStyleIdx="2" presStyleCnt="6"/>
      <dgm:spPr/>
    </dgm:pt>
    <dgm:pt modelId="{53BD21FF-3C1D-4BE0-9C53-F6D305D6D5B3}" type="pres">
      <dgm:prSet presAssocID="{5A1EC406-84F6-4785-82D3-A52DE0AF9059}" presName="node" presStyleLbl="node1" presStyleIdx="3" presStyleCnt="6">
        <dgm:presLayoutVars>
          <dgm:bulletEnabled val="1"/>
        </dgm:presLayoutVars>
      </dgm:prSet>
      <dgm:spPr/>
    </dgm:pt>
    <dgm:pt modelId="{ED2D1287-9B99-4554-8528-B115B6EC7371}" type="pres">
      <dgm:prSet presAssocID="{5A1EC406-84F6-4785-82D3-A52DE0AF9059}" presName="dummy" presStyleCnt="0"/>
      <dgm:spPr/>
    </dgm:pt>
    <dgm:pt modelId="{F3868FC6-9636-4A4C-A153-93029FBB9AD0}" type="pres">
      <dgm:prSet presAssocID="{72B0B052-ECDA-42C7-826C-78F6BFAA92EB}" presName="sibTrans" presStyleLbl="sibTrans2D1" presStyleIdx="3" presStyleCnt="6"/>
      <dgm:spPr/>
    </dgm:pt>
    <dgm:pt modelId="{75B8171A-5536-4A81-82BA-4C3EACC02D06}" type="pres">
      <dgm:prSet presAssocID="{1C4F82B3-3BFA-45DC-BF07-62529131E680}" presName="node" presStyleLbl="node1" presStyleIdx="4" presStyleCnt="6">
        <dgm:presLayoutVars>
          <dgm:bulletEnabled val="1"/>
        </dgm:presLayoutVars>
      </dgm:prSet>
      <dgm:spPr/>
    </dgm:pt>
    <dgm:pt modelId="{6FC7FA35-AC8F-4C31-9B47-60E68C567E71}" type="pres">
      <dgm:prSet presAssocID="{1C4F82B3-3BFA-45DC-BF07-62529131E680}" presName="dummy" presStyleCnt="0"/>
      <dgm:spPr/>
    </dgm:pt>
    <dgm:pt modelId="{46C46430-86C9-4197-AECD-BB0B57C7BC9F}" type="pres">
      <dgm:prSet presAssocID="{6D2E8E3E-07F4-42A4-BFD3-3A9F3719101C}" presName="sibTrans" presStyleLbl="sibTrans2D1" presStyleIdx="4" presStyleCnt="6"/>
      <dgm:spPr/>
    </dgm:pt>
    <dgm:pt modelId="{DB499950-1BE5-4137-9518-FD66486E7DD6}" type="pres">
      <dgm:prSet presAssocID="{660BD61D-62C9-4692-A054-2AD41D791F6E}" presName="node" presStyleLbl="node1" presStyleIdx="5" presStyleCnt="6">
        <dgm:presLayoutVars>
          <dgm:bulletEnabled val="1"/>
        </dgm:presLayoutVars>
      </dgm:prSet>
      <dgm:spPr/>
    </dgm:pt>
    <dgm:pt modelId="{B31AEDAA-69EC-4BEC-B14B-CCFCA8DF2284}" type="pres">
      <dgm:prSet presAssocID="{660BD61D-62C9-4692-A054-2AD41D791F6E}" presName="dummy" presStyleCnt="0"/>
      <dgm:spPr/>
    </dgm:pt>
    <dgm:pt modelId="{9FEE4BA7-78B9-4DF4-9A09-A7C0AC22751C}" type="pres">
      <dgm:prSet presAssocID="{31B62C5D-FCB4-4EBC-89D7-866F44253CEB}" presName="sibTrans" presStyleLbl="sibTrans2D1" presStyleIdx="5" presStyleCnt="6"/>
      <dgm:spPr/>
    </dgm:pt>
  </dgm:ptLst>
  <dgm:cxnLst>
    <dgm:cxn modelId="{D6881413-3F48-43F0-8DC9-9B3E41565BDC}" type="presOf" srcId="{9D05815D-F4E3-4FC5-9D5C-61D4D3E77818}" destId="{FE328503-FE09-44BA-8DE5-CAC7BD2E6D0A}" srcOrd="0" destOrd="0" presId="urn:microsoft.com/office/officeart/2005/8/layout/radial6"/>
    <dgm:cxn modelId="{EF56AE1A-B3C5-4E52-9EFB-DC2B0132B7A9}" srcId="{9D05815D-F4E3-4FC5-9D5C-61D4D3E77818}" destId="{660BD61D-62C9-4692-A054-2AD41D791F6E}" srcOrd="5" destOrd="0" parTransId="{297DA749-BA7C-41A1-8A21-FBFF73FB1BFB}" sibTransId="{31B62C5D-FCB4-4EBC-89D7-866F44253CEB}"/>
    <dgm:cxn modelId="{1E3D4826-D3C1-4F37-A7B5-6ADDDDAFDCBE}" type="presOf" srcId="{5A1EC406-84F6-4785-82D3-A52DE0AF9059}" destId="{53BD21FF-3C1D-4BE0-9C53-F6D305D6D5B3}" srcOrd="0" destOrd="0" presId="urn:microsoft.com/office/officeart/2005/8/layout/radial6"/>
    <dgm:cxn modelId="{D752E130-A0F0-4C38-A911-1B464949E6E4}" srcId="{9D05815D-F4E3-4FC5-9D5C-61D4D3E77818}" destId="{5A1EC406-84F6-4785-82D3-A52DE0AF9059}" srcOrd="3" destOrd="0" parTransId="{D153A52F-9A45-4633-A52C-C841C6536FD7}" sibTransId="{72B0B052-ECDA-42C7-826C-78F6BFAA92EB}"/>
    <dgm:cxn modelId="{A3AC9738-28BB-4749-856B-CD84EA197BAB}" type="presOf" srcId="{8AB93929-F736-495A-83E5-46C821BF1681}" destId="{B8E30335-A5AA-42D3-9F43-5206BBB1A249}" srcOrd="0" destOrd="0" presId="urn:microsoft.com/office/officeart/2005/8/layout/radial6"/>
    <dgm:cxn modelId="{BE43655B-792E-4D35-9B22-C23ECF04DA8E}" srcId="{9D05815D-F4E3-4FC5-9D5C-61D4D3E77818}" destId="{1C4F82B3-3BFA-45DC-BF07-62529131E680}" srcOrd="4" destOrd="0" parTransId="{20653161-73CB-4407-BA04-AE2365639003}" sibTransId="{6D2E8E3E-07F4-42A4-BFD3-3A9F3719101C}"/>
    <dgm:cxn modelId="{7589C161-6A87-4189-95AA-D66E99E5275D}" type="presOf" srcId="{31B62C5D-FCB4-4EBC-89D7-866F44253CEB}" destId="{9FEE4BA7-78B9-4DF4-9A09-A7C0AC22751C}" srcOrd="0" destOrd="0" presId="urn:microsoft.com/office/officeart/2005/8/layout/radial6"/>
    <dgm:cxn modelId="{98D7DB46-CD9C-4E9D-9126-8CB2746ED09C}" type="presOf" srcId="{D2B5E833-1AB5-453A-9A6A-B3F771A0DD4F}" destId="{9CC8762E-6119-4D93-A9A5-784EC6E87766}" srcOrd="0" destOrd="0" presId="urn:microsoft.com/office/officeart/2005/8/layout/radial6"/>
    <dgm:cxn modelId="{7B75B750-5277-4D75-BD53-F854676EF776}" type="presOf" srcId="{6D2E8E3E-07F4-42A4-BFD3-3A9F3719101C}" destId="{46C46430-86C9-4197-AECD-BB0B57C7BC9F}" srcOrd="0" destOrd="0" presId="urn:microsoft.com/office/officeart/2005/8/layout/radial6"/>
    <dgm:cxn modelId="{0560BC71-F13D-4129-9E0E-A10793FF38F0}" type="presOf" srcId="{5E2AF6F7-EF85-4FA8-A3E0-551409B04F35}" destId="{00A40CFA-6DE9-4639-AD29-56980C1B89A3}" srcOrd="0" destOrd="0" presId="urn:microsoft.com/office/officeart/2005/8/layout/radial6"/>
    <dgm:cxn modelId="{E63BD371-E91B-4C0C-8352-D560A29F13F2}" srcId="{9D05815D-F4E3-4FC5-9D5C-61D4D3E77818}" destId="{8AB93929-F736-495A-83E5-46C821BF1681}" srcOrd="0" destOrd="0" parTransId="{35E67142-7367-4B3F-BC55-344AEAF1AE02}" sibTransId="{3EB913C8-FF2F-4C97-AF23-237C65252B9E}"/>
    <dgm:cxn modelId="{5AC34353-072A-491B-AD02-048AD907D328}" srcId="{9D05815D-F4E3-4FC5-9D5C-61D4D3E77818}" destId="{1D58DBDA-18BD-44F2-9F6C-96671B9C0661}" srcOrd="1" destOrd="0" parTransId="{E4DB3804-A381-43A9-82BF-DBEBF9953E19}" sibTransId="{D2B5E833-1AB5-453A-9A6A-B3F771A0DD4F}"/>
    <dgm:cxn modelId="{AD025887-A524-4EB2-B263-D0C45EBE0E6B}" type="presOf" srcId="{1D58DBDA-18BD-44F2-9F6C-96671B9C0661}" destId="{6F536A49-A783-4898-8866-F5AC3637A356}" srcOrd="0" destOrd="0" presId="urn:microsoft.com/office/officeart/2005/8/layout/radial6"/>
    <dgm:cxn modelId="{1CAA5E9E-6646-438C-A465-E9DB1FFE20CC}" type="presOf" srcId="{2363BCF7-15F7-4383-ABA6-B4FF2C3657D6}" destId="{6F754E48-1F78-4F70-8BEC-9B8D90413FB2}" srcOrd="0" destOrd="0" presId="urn:microsoft.com/office/officeart/2005/8/layout/radial6"/>
    <dgm:cxn modelId="{AA78D1A1-4EB8-4B1D-9996-706F54648F70}" srcId="{4816E19D-23BA-47D3-AFB6-A681E758F1A4}" destId="{9D05815D-F4E3-4FC5-9D5C-61D4D3E77818}" srcOrd="0" destOrd="0" parTransId="{D187E907-71C1-4234-9D3D-F148BB881C9D}" sibTransId="{A860D950-9DCD-4B87-A042-C89672ECC783}"/>
    <dgm:cxn modelId="{2EAAB1B9-FC6A-45B2-970E-87FF79C2A9B1}" srcId="{9D05815D-F4E3-4FC5-9D5C-61D4D3E77818}" destId="{5E2AF6F7-EF85-4FA8-A3E0-551409B04F35}" srcOrd="2" destOrd="0" parTransId="{D3F2289D-ABEF-4E99-8EF4-E0CCBAE063A6}" sibTransId="{2363BCF7-15F7-4383-ABA6-B4FF2C3657D6}"/>
    <dgm:cxn modelId="{8C4775D4-2558-448F-A2DA-B8C785ED65D7}" type="presOf" srcId="{72B0B052-ECDA-42C7-826C-78F6BFAA92EB}" destId="{F3868FC6-9636-4A4C-A153-93029FBB9AD0}" srcOrd="0" destOrd="0" presId="urn:microsoft.com/office/officeart/2005/8/layout/radial6"/>
    <dgm:cxn modelId="{F5A210EE-C70C-4F0B-9DF5-88BBCC42CDA6}" type="presOf" srcId="{1C4F82B3-3BFA-45DC-BF07-62529131E680}" destId="{75B8171A-5536-4A81-82BA-4C3EACC02D06}" srcOrd="0" destOrd="0" presId="urn:microsoft.com/office/officeart/2005/8/layout/radial6"/>
    <dgm:cxn modelId="{181968F1-56F8-4501-A931-087EA1CDB273}" type="presOf" srcId="{3EB913C8-FF2F-4C97-AF23-237C65252B9E}" destId="{6C6FA342-B24D-4ECE-B2DD-83279FF82777}" srcOrd="0" destOrd="0" presId="urn:microsoft.com/office/officeart/2005/8/layout/radial6"/>
    <dgm:cxn modelId="{47CC20F6-F0FE-42F1-ACF7-C0D957794DF7}" type="presOf" srcId="{660BD61D-62C9-4692-A054-2AD41D791F6E}" destId="{DB499950-1BE5-4137-9518-FD66486E7DD6}" srcOrd="0" destOrd="0" presId="urn:microsoft.com/office/officeart/2005/8/layout/radial6"/>
    <dgm:cxn modelId="{31A616F8-3AA5-47A1-AD45-0835C3C47DBB}" type="presOf" srcId="{4816E19D-23BA-47D3-AFB6-A681E758F1A4}" destId="{33F98BB0-EABD-47A6-A108-3A4CC53ED001}" srcOrd="0" destOrd="0" presId="urn:microsoft.com/office/officeart/2005/8/layout/radial6"/>
    <dgm:cxn modelId="{52EC489E-3D6A-4EAE-B51D-E12A9C8F948C}" type="presParOf" srcId="{33F98BB0-EABD-47A6-A108-3A4CC53ED001}" destId="{FE328503-FE09-44BA-8DE5-CAC7BD2E6D0A}" srcOrd="0" destOrd="0" presId="urn:microsoft.com/office/officeart/2005/8/layout/radial6"/>
    <dgm:cxn modelId="{E2E47926-0495-41CD-810F-AE2B16FB1096}" type="presParOf" srcId="{33F98BB0-EABD-47A6-A108-3A4CC53ED001}" destId="{B8E30335-A5AA-42D3-9F43-5206BBB1A249}" srcOrd="1" destOrd="0" presId="urn:microsoft.com/office/officeart/2005/8/layout/radial6"/>
    <dgm:cxn modelId="{7C3A5CC6-C6C6-4213-A940-7E7E06026E82}" type="presParOf" srcId="{33F98BB0-EABD-47A6-A108-3A4CC53ED001}" destId="{AD2D3A2D-4BAF-40CF-B133-7E3290726D0E}" srcOrd="2" destOrd="0" presId="urn:microsoft.com/office/officeart/2005/8/layout/radial6"/>
    <dgm:cxn modelId="{EAEEF700-63DE-408F-AE2A-72A29DD06996}" type="presParOf" srcId="{33F98BB0-EABD-47A6-A108-3A4CC53ED001}" destId="{6C6FA342-B24D-4ECE-B2DD-83279FF82777}" srcOrd="3" destOrd="0" presId="urn:microsoft.com/office/officeart/2005/8/layout/radial6"/>
    <dgm:cxn modelId="{7AF009F9-D727-46B2-8A42-103F5303AA72}" type="presParOf" srcId="{33F98BB0-EABD-47A6-A108-3A4CC53ED001}" destId="{6F536A49-A783-4898-8866-F5AC3637A356}" srcOrd="4" destOrd="0" presId="urn:microsoft.com/office/officeart/2005/8/layout/radial6"/>
    <dgm:cxn modelId="{2815D51D-1EFC-41D0-BE6B-5FDF6E06BAB0}" type="presParOf" srcId="{33F98BB0-EABD-47A6-A108-3A4CC53ED001}" destId="{46A7D1ED-6272-400B-90B5-094429CB02E3}" srcOrd="5" destOrd="0" presId="urn:microsoft.com/office/officeart/2005/8/layout/radial6"/>
    <dgm:cxn modelId="{08115B1A-BF31-4B68-A559-FDC76DF9671F}" type="presParOf" srcId="{33F98BB0-EABD-47A6-A108-3A4CC53ED001}" destId="{9CC8762E-6119-4D93-A9A5-784EC6E87766}" srcOrd="6" destOrd="0" presId="urn:microsoft.com/office/officeart/2005/8/layout/radial6"/>
    <dgm:cxn modelId="{9C0106DB-C1B4-4F36-BC17-8EBEE32F6C2D}" type="presParOf" srcId="{33F98BB0-EABD-47A6-A108-3A4CC53ED001}" destId="{00A40CFA-6DE9-4639-AD29-56980C1B89A3}" srcOrd="7" destOrd="0" presId="urn:microsoft.com/office/officeart/2005/8/layout/radial6"/>
    <dgm:cxn modelId="{66B2A680-387B-4F03-ABDE-8AD7E1CF5586}" type="presParOf" srcId="{33F98BB0-EABD-47A6-A108-3A4CC53ED001}" destId="{22CE9293-7563-42A8-BBD6-308BE75D6B33}" srcOrd="8" destOrd="0" presId="urn:microsoft.com/office/officeart/2005/8/layout/radial6"/>
    <dgm:cxn modelId="{B2611DF7-EBBD-4CB0-AF30-4E7298BEB34C}" type="presParOf" srcId="{33F98BB0-EABD-47A6-A108-3A4CC53ED001}" destId="{6F754E48-1F78-4F70-8BEC-9B8D90413FB2}" srcOrd="9" destOrd="0" presId="urn:microsoft.com/office/officeart/2005/8/layout/radial6"/>
    <dgm:cxn modelId="{0FE4FE84-87FE-4CCB-8F38-9EDD80BA73E4}" type="presParOf" srcId="{33F98BB0-EABD-47A6-A108-3A4CC53ED001}" destId="{53BD21FF-3C1D-4BE0-9C53-F6D305D6D5B3}" srcOrd="10" destOrd="0" presId="urn:microsoft.com/office/officeart/2005/8/layout/radial6"/>
    <dgm:cxn modelId="{A86FB404-BC5D-4FE2-BA51-CBD4466F52B3}" type="presParOf" srcId="{33F98BB0-EABD-47A6-A108-3A4CC53ED001}" destId="{ED2D1287-9B99-4554-8528-B115B6EC7371}" srcOrd="11" destOrd="0" presId="urn:microsoft.com/office/officeart/2005/8/layout/radial6"/>
    <dgm:cxn modelId="{35ADDE71-DB33-4044-8AF0-29F99F2929B0}" type="presParOf" srcId="{33F98BB0-EABD-47A6-A108-3A4CC53ED001}" destId="{F3868FC6-9636-4A4C-A153-93029FBB9AD0}" srcOrd="12" destOrd="0" presId="urn:microsoft.com/office/officeart/2005/8/layout/radial6"/>
    <dgm:cxn modelId="{1F920CEB-0E09-4640-9FA9-C68FD09752D6}" type="presParOf" srcId="{33F98BB0-EABD-47A6-A108-3A4CC53ED001}" destId="{75B8171A-5536-4A81-82BA-4C3EACC02D06}" srcOrd="13" destOrd="0" presId="urn:microsoft.com/office/officeart/2005/8/layout/radial6"/>
    <dgm:cxn modelId="{F7CBFD14-63A3-4336-9D04-3AB70FCEB80C}" type="presParOf" srcId="{33F98BB0-EABD-47A6-A108-3A4CC53ED001}" destId="{6FC7FA35-AC8F-4C31-9B47-60E68C567E71}" srcOrd="14" destOrd="0" presId="urn:microsoft.com/office/officeart/2005/8/layout/radial6"/>
    <dgm:cxn modelId="{1D39BF45-F44B-40E1-9AC9-A704957F7BC4}" type="presParOf" srcId="{33F98BB0-EABD-47A6-A108-3A4CC53ED001}" destId="{46C46430-86C9-4197-AECD-BB0B57C7BC9F}" srcOrd="15" destOrd="0" presId="urn:microsoft.com/office/officeart/2005/8/layout/radial6"/>
    <dgm:cxn modelId="{49735EBF-42FA-4E1C-A430-0D04A7BF97B4}" type="presParOf" srcId="{33F98BB0-EABD-47A6-A108-3A4CC53ED001}" destId="{DB499950-1BE5-4137-9518-FD66486E7DD6}" srcOrd="16" destOrd="0" presId="urn:microsoft.com/office/officeart/2005/8/layout/radial6"/>
    <dgm:cxn modelId="{DA608724-4BCE-4E49-9B11-52D13729EA09}" type="presParOf" srcId="{33F98BB0-EABD-47A6-A108-3A4CC53ED001}" destId="{B31AEDAA-69EC-4BEC-B14B-CCFCA8DF2284}" srcOrd="17" destOrd="0" presId="urn:microsoft.com/office/officeart/2005/8/layout/radial6"/>
    <dgm:cxn modelId="{01F49E09-2899-4EDC-91A3-D1BC3936361F}" type="presParOf" srcId="{33F98BB0-EABD-47A6-A108-3A4CC53ED001}" destId="{9FEE4BA7-78B9-4DF4-9A09-A7C0AC22751C}"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E4BA7-78B9-4DF4-9A09-A7C0AC22751C}">
      <dsp:nvSpPr>
        <dsp:cNvPr id="0" name=""/>
        <dsp:cNvSpPr/>
      </dsp:nvSpPr>
      <dsp:spPr>
        <a:xfrm>
          <a:off x="2112595" y="657683"/>
          <a:ext cx="4504281" cy="4504281"/>
        </a:xfrm>
        <a:prstGeom prst="blockArc">
          <a:avLst>
            <a:gd name="adj1" fmla="val 12600000"/>
            <a:gd name="adj2" fmla="val 16200000"/>
            <a:gd name="adj3" fmla="val 4521"/>
          </a:avLst>
        </a:prstGeom>
        <a:solidFill>
          <a:srgbClr val="682079"/>
        </a:solidFill>
        <a:ln>
          <a:noFill/>
        </a:ln>
        <a:effectLst/>
      </dsp:spPr>
      <dsp:style>
        <a:lnRef idx="0">
          <a:scrgbClr r="0" g="0" b="0"/>
        </a:lnRef>
        <a:fillRef idx="1">
          <a:scrgbClr r="0" g="0" b="0"/>
        </a:fillRef>
        <a:effectRef idx="1">
          <a:scrgbClr r="0" g="0" b="0"/>
        </a:effectRef>
        <a:fontRef idx="minor">
          <a:schemeClr val="lt1"/>
        </a:fontRef>
      </dsp:style>
    </dsp:sp>
    <dsp:sp modelId="{46C46430-86C9-4197-AECD-BB0B57C7BC9F}">
      <dsp:nvSpPr>
        <dsp:cNvPr id="0" name=""/>
        <dsp:cNvSpPr/>
      </dsp:nvSpPr>
      <dsp:spPr>
        <a:xfrm>
          <a:off x="2112595" y="657683"/>
          <a:ext cx="4504281" cy="4504281"/>
        </a:xfrm>
        <a:prstGeom prst="blockArc">
          <a:avLst>
            <a:gd name="adj1" fmla="val 9000000"/>
            <a:gd name="adj2" fmla="val 12600000"/>
            <a:gd name="adj3" fmla="val 4521"/>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3868FC6-9636-4A4C-A153-93029FBB9AD0}">
      <dsp:nvSpPr>
        <dsp:cNvPr id="0" name=""/>
        <dsp:cNvSpPr/>
      </dsp:nvSpPr>
      <dsp:spPr>
        <a:xfrm>
          <a:off x="2112595" y="657683"/>
          <a:ext cx="4504281" cy="4504281"/>
        </a:xfrm>
        <a:prstGeom prst="blockArc">
          <a:avLst>
            <a:gd name="adj1" fmla="val 5400000"/>
            <a:gd name="adj2" fmla="val 9000000"/>
            <a:gd name="adj3" fmla="val 4521"/>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F754E48-1F78-4F70-8BEC-9B8D90413FB2}">
      <dsp:nvSpPr>
        <dsp:cNvPr id="0" name=""/>
        <dsp:cNvSpPr/>
      </dsp:nvSpPr>
      <dsp:spPr>
        <a:xfrm>
          <a:off x="2112595" y="657683"/>
          <a:ext cx="4504281" cy="4504281"/>
        </a:xfrm>
        <a:prstGeom prst="blockArc">
          <a:avLst>
            <a:gd name="adj1" fmla="val 1800000"/>
            <a:gd name="adj2" fmla="val 5400000"/>
            <a:gd name="adj3" fmla="val 4521"/>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9CC8762E-6119-4D93-A9A5-784EC6E87766}">
      <dsp:nvSpPr>
        <dsp:cNvPr id="0" name=""/>
        <dsp:cNvSpPr/>
      </dsp:nvSpPr>
      <dsp:spPr>
        <a:xfrm>
          <a:off x="2112595" y="657683"/>
          <a:ext cx="4504281" cy="4504281"/>
        </a:xfrm>
        <a:prstGeom prst="blockArc">
          <a:avLst>
            <a:gd name="adj1" fmla="val 19800000"/>
            <a:gd name="adj2" fmla="val 1800000"/>
            <a:gd name="adj3" fmla="val 4521"/>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C6FA342-B24D-4ECE-B2DD-83279FF82777}">
      <dsp:nvSpPr>
        <dsp:cNvPr id="0" name=""/>
        <dsp:cNvSpPr/>
      </dsp:nvSpPr>
      <dsp:spPr>
        <a:xfrm>
          <a:off x="2112595" y="657683"/>
          <a:ext cx="4504281" cy="4504281"/>
        </a:xfrm>
        <a:prstGeom prst="blockArc">
          <a:avLst>
            <a:gd name="adj1" fmla="val 16200000"/>
            <a:gd name="adj2" fmla="val 19800000"/>
            <a:gd name="adj3" fmla="val 4521"/>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E328503-FE09-44BA-8DE5-CAC7BD2E6D0A}">
      <dsp:nvSpPr>
        <dsp:cNvPr id="0" name=""/>
        <dsp:cNvSpPr/>
      </dsp:nvSpPr>
      <dsp:spPr>
        <a:xfrm>
          <a:off x="3354538" y="1899626"/>
          <a:ext cx="2020395" cy="20203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Common Pitfalls with Durable Functions</a:t>
          </a:r>
        </a:p>
      </dsp:txBody>
      <dsp:txXfrm>
        <a:off x="3650418" y="2195506"/>
        <a:ext cx="1428635" cy="1428635"/>
      </dsp:txXfrm>
    </dsp:sp>
    <dsp:sp modelId="{B8E30335-A5AA-42D3-9F43-5206BBB1A249}">
      <dsp:nvSpPr>
        <dsp:cNvPr id="0" name=""/>
        <dsp:cNvSpPr/>
      </dsp:nvSpPr>
      <dsp:spPr>
        <a:xfrm>
          <a:off x="3657597" y="1459"/>
          <a:ext cx="1414276" cy="141427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Code constraints</a:t>
          </a:r>
          <a:endParaRPr lang="en-US" sz="1300" kern="1200" dirty="0"/>
        </a:p>
      </dsp:txBody>
      <dsp:txXfrm>
        <a:off x="3864713" y="208575"/>
        <a:ext cx="1000044" cy="1000044"/>
      </dsp:txXfrm>
    </dsp:sp>
    <dsp:sp modelId="{6F536A49-A783-4898-8866-F5AC3637A356}">
      <dsp:nvSpPr>
        <dsp:cNvPr id="0" name=""/>
        <dsp:cNvSpPr/>
      </dsp:nvSpPr>
      <dsp:spPr>
        <a:xfrm>
          <a:off x="5563916" y="1102072"/>
          <a:ext cx="1414276" cy="141427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Idempotency</a:t>
          </a:r>
          <a:endParaRPr lang="en-US" sz="1300" kern="1200" dirty="0"/>
        </a:p>
      </dsp:txBody>
      <dsp:txXfrm>
        <a:off x="5771032" y="1309188"/>
        <a:ext cx="1000044" cy="1000044"/>
      </dsp:txXfrm>
    </dsp:sp>
    <dsp:sp modelId="{00A40CFA-6DE9-4639-AD29-56980C1B89A3}">
      <dsp:nvSpPr>
        <dsp:cNvPr id="0" name=""/>
        <dsp:cNvSpPr/>
      </dsp:nvSpPr>
      <dsp:spPr>
        <a:xfrm>
          <a:off x="5563916" y="3303299"/>
          <a:ext cx="1414276" cy="141427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Versioning</a:t>
          </a:r>
          <a:endParaRPr lang="en-US" sz="1300" kern="1200" dirty="0"/>
        </a:p>
      </dsp:txBody>
      <dsp:txXfrm>
        <a:off x="5771032" y="3510415"/>
        <a:ext cx="1000044" cy="1000044"/>
      </dsp:txXfrm>
    </dsp:sp>
    <dsp:sp modelId="{53BD21FF-3C1D-4BE0-9C53-F6D305D6D5B3}">
      <dsp:nvSpPr>
        <dsp:cNvPr id="0" name=""/>
        <dsp:cNvSpPr/>
      </dsp:nvSpPr>
      <dsp:spPr>
        <a:xfrm>
          <a:off x="3657597" y="4403913"/>
          <a:ext cx="1414276" cy="1414276"/>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Payload sizes</a:t>
          </a:r>
          <a:endParaRPr lang="en-US" sz="1300" kern="1200" dirty="0"/>
        </a:p>
      </dsp:txBody>
      <dsp:txXfrm>
        <a:off x="3864713" y="4611029"/>
        <a:ext cx="1000044" cy="1000044"/>
      </dsp:txXfrm>
    </dsp:sp>
    <dsp:sp modelId="{75B8171A-5536-4A81-82BA-4C3EACC02D06}">
      <dsp:nvSpPr>
        <dsp:cNvPr id="0" name=""/>
        <dsp:cNvSpPr/>
      </dsp:nvSpPr>
      <dsp:spPr>
        <a:xfrm>
          <a:off x="1751279" y="3303299"/>
          <a:ext cx="1414276" cy="1414276"/>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a:t>History log sizes</a:t>
          </a:r>
          <a:endParaRPr lang="en-US" sz="1300" kern="1200" dirty="0"/>
        </a:p>
      </dsp:txBody>
      <dsp:txXfrm>
        <a:off x="1958395" y="3510415"/>
        <a:ext cx="1000044" cy="1000044"/>
      </dsp:txXfrm>
    </dsp:sp>
    <dsp:sp modelId="{DB499950-1BE5-4137-9518-FD66486E7DD6}">
      <dsp:nvSpPr>
        <dsp:cNvPr id="0" name=""/>
        <dsp:cNvSpPr/>
      </dsp:nvSpPr>
      <dsp:spPr>
        <a:xfrm>
          <a:off x="1751279" y="1102072"/>
          <a:ext cx="1414276" cy="1414276"/>
        </a:xfrm>
        <a:prstGeom prst="ellipse">
          <a:avLst/>
        </a:prstGeom>
        <a:solidFill>
          <a:srgbClr val="68207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Dead-lettering or poison-message handling</a:t>
          </a:r>
          <a:endParaRPr lang="en-US" sz="1300" kern="1200" dirty="0"/>
        </a:p>
      </dsp:txBody>
      <dsp:txXfrm>
        <a:off x="1958395" y="1309188"/>
        <a:ext cx="1000044" cy="100004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16/09/2022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31</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16/09/2022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47002326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85475079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16/09/2022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240131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grpSp>
        <p:nvGrpSpPr>
          <p:cNvPr id="28" name="Group 27">
            <a:extLst>
              <a:ext uri="{FF2B5EF4-FFF2-40B4-BE49-F238E27FC236}">
                <a16:creationId xmlns:a16="http://schemas.microsoft.com/office/drawing/2014/main" id="{E344AFA8-8CF9-FAC5-2694-E29D5E050671}"/>
              </a:ext>
            </a:extLst>
          </p:cNvPr>
          <p:cNvGrpSpPr/>
          <p:nvPr userDrawn="1"/>
        </p:nvGrpSpPr>
        <p:grpSpPr>
          <a:xfrm>
            <a:off x="2252749" y="1025176"/>
            <a:ext cx="6716684" cy="4391153"/>
            <a:chOff x="2313709" y="822644"/>
            <a:chExt cx="7503622" cy="5031549"/>
          </a:xfrm>
        </p:grpSpPr>
        <p:pic>
          <p:nvPicPr>
            <p:cNvPr id="23" name="Picture 22" descr="Text&#10;&#10;Description automatically generated">
              <a:extLst>
                <a:ext uri="{FF2B5EF4-FFF2-40B4-BE49-F238E27FC236}">
                  <a16:creationId xmlns:a16="http://schemas.microsoft.com/office/drawing/2014/main" id="{623D3110-0EFC-B623-AA8A-916CB1BA3F2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81705" y="1654732"/>
              <a:ext cx="6935626" cy="4199461"/>
            </a:xfrm>
            <a:prstGeom prst="rect">
              <a:avLst/>
            </a:prstGeom>
          </p:spPr>
        </p:pic>
        <p:pic>
          <p:nvPicPr>
            <p:cNvPr id="27" name="Picture 26" descr="Logo&#10;&#10;Description automatically generated">
              <a:extLst>
                <a:ext uri="{FF2B5EF4-FFF2-40B4-BE49-F238E27FC236}">
                  <a16:creationId xmlns:a16="http://schemas.microsoft.com/office/drawing/2014/main" id="{D9AE7030-AE3A-7C6F-9BD8-1FB37C4E0A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13709" y="822644"/>
              <a:ext cx="4727001" cy="2118676"/>
            </a:xfrm>
            <a:prstGeom prst="rect">
              <a:avLst/>
            </a:prstGeom>
          </p:spPr>
        </p:pic>
      </p:grpSp>
    </p:spTree>
    <p:extLst>
      <p:ext uri="{BB962C8B-B14F-4D97-AF65-F5344CB8AC3E}">
        <p14:creationId xmlns:p14="http://schemas.microsoft.com/office/powerpoint/2010/main" val="1372575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16/09/2022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307915327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16/09/2022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16/09/2022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16/09/2022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1681333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16/09/2022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222812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16/09/2022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16/09/2022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241432338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gif"/><Relationship Id="rId4" Type="http://schemas.openxmlformats.org/officeDocument/2006/relationships/image" Target="../media/image49.gif"/></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23.jp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edium.com/@cgillum/common-pitfalls-with-durable-execution-frameworks-like-durable-functions-or-temporal-eaf635d4a8bb" TargetMode="External"/><Relationship Id="rId2" Type="http://schemas.openxmlformats.org/officeDocument/2006/relationships/hyperlink" Target="https://docs.microsoft.com/en-us/azure/azure-functions/durable/" TargetMode="External"/><Relationship Id="rId1" Type="http://schemas.openxmlformats.org/officeDocument/2006/relationships/slideLayout" Target="../slideLayouts/slideLayout1.xml"/><Relationship Id="rId6" Type="http://schemas.openxmlformats.org/officeDocument/2006/relationships/hyperlink" Target="https://microsoft.github.io/durabletask-netherite/#/?id=getting-started" TargetMode="External"/><Relationship Id="rId5" Type="http://schemas.openxmlformats.org/officeDocument/2006/relationships/hyperlink" Target="https://microsoft.github.io/durabletask-mssql/#/" TargetMode="External"/><Relationship Id="rId4" Type="http://schemas.openxmlformats.org/officeDocument/2006/relationships/hyperlink" Target="https://docs.microsoft.com/en-us/azure/azure-functions/durable/durable-functions-storage-provid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solidFill>
                    <a:schemeClr val="bg1"/>
                  </a:solidFill>
                </a:rPr>
                <a:t>.</a:t>
              </a:r>
            </a:p>
            <a:p>
              <a:pPr algn="ctr"/>
              <a:r>
                <a:rPr lang="en-US" sz="2400" dirty="0">
                  <a:solidFill>
                    <a:schemeClr val="bg1"/>
                  </a:solidFill>
                </a:rPr>
                <a:t>.</a:t>
              </a:r>
            </a:p>
            <a:p>
              <a:pPr algn="ctr"/>
              <a:r>
                <a:rPr lang="en-US" sz="2400" dirty="0">
                  <a:solidFill>
                    <a:schemeClr val="bg1"/>
                  </a:solidFill>
                </a:rPr>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marL="360000"/>
            <a:r>
              <a:rPr lang="en-US" sz="3600" dirty="0">
                <a:solidFill>
                  <a:schemeClr val="bg1"/>
                </a:solidFill>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defPPr>
              <a:defRPr lang="es-ES"/>
            </a:defPPr>
            <a:lvl1pPr marL="360000">
              <a:defRPr sz="3600">
                <a:solidFill>
                  <a:schemeClr val="bg1"/>
                </a:solidFill>
                <a:latin typeface="Roboto" panose="02000000000000000000" pitchFamily="2" charset="0"/>
                <a:ea typeface="Roboto" panose="02000000000000000000" pitchFamily="2" charset="0"/>
              </a:defRPr>
            </a:lvl1pPr>
          </a:lstStyle>
          <a:p>
            <a:r>
              <a:rPr lang="en-US" dirty="0">
                <a:solidFill>
                  <a:schemeClr val="tx1"/>
                </a:solidFill>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030" name="Picture 6" descr="Download Free png street fighter vs png - AbeonCliparts | Cliparts &amp;  Vectors for ... - DLPNG.com">
            <a:extLst>
              <a:ext uri="{FF2B5EF4-FFF2-40B4-BE49-F238E27FC236}">
                <a16:creationId xmlns:a16="http://schemas.microsoft.com/office/drawing/2014/main" id="{DE4B82C7-19DD-1B16-FB4C-D3BA95AF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93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eet Fighter II/Ryu — StrategyWiki, the video game walkthrough and  strategy guide wiki">
            <a:extLst>
              <a:ext uri="{FF2B5EF4-FFF2-40B4-BE49-F238E27FC236}">
                <a16:creationId xmlns:a16="http://schemas.microsoft.com/office/drawing/2014/main" id="{01405017-EF69-E333-01A0-3DDB811D5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14" y="1714500"/>
            <a:ext cx="2247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reet Fighter II/Ken — StrategyWiki, the video game walkthrough and  strategy guide wiki">
            <a:extLst>
              <a:ext uri="{FF2B5EF4-FFF2-40B4-BE49-F238E27FC236}">
                <a16:creationId xmlns:a16="http://schemas.microsoft.com/office/drawing/2014/main" id="{4CC05971-0BE4-F83C-2F9A-1BFADE0F9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72" y="1676400"/>
            <a:ext cx="2209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reet Fighter II/Blanka — StrategyWiki, the video game walkthrough and  strategy guide wiki">
            <a:extLst>
              <a:ext uri="{FF2B5EF4-FFF2-40B4-BE49-F238E27FC236}">
                <a16:creationId xmlns:a16="http://schemas.microsoft.com/office/drawing/2014/main" id="{F56C4962-4D21-F642-E73A-342A931C1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1480" y="1619250"/>
            <a:ext cx="36957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Free png street fighter vs png - AbeonCliparts | Cliparts &amp;  Vectors for ... - DLPNG.com">
            <a:extLst>
              <a:ext uri="{FF2B5EF4-FFF2-40B4-BE49-F238E27FC236}">
                <a16:creationId xmlns:a16="http://schemas.microsoft.com/office/drawing/2014/main" id="{2544D81C-7AFC-1E5C-5ABF-530FC8924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56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0E11D-0E4E-32B5-F027-32087BE9F1FF}"/>
              </a:ext>
            </a:extLst>
          </p:cNvPr>
          <p:cNvSpPr/>
          <p:nvPr/>
        </p:nvSpPr>
        <p:spPr>
          <a:xfrm>
            <a:off x="5609844"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a:t>
            </a:r>
            <a:r>
              <a:rPr lang="en-US"/>
              <a:t>SQL Server</a:t>
            </a:r>
            <a:endParaRPr lang="en-US" dirty="0"/>
          </a:p>
        </p:txBody>
      </p:sp>
      <p:sp>
        <p:nvSpPr>
          <p:cNvPr id="7" name="Rectangle 6">
            <a:extLst>
              <a:ext uri="{FF2B5EF4-FFF2-40B4-BE49-F238E27FC236}">
                <a16:creationId xmlns:a16="http://schemas.microsoft.com/office/drawing/2014/main" id="{C83D9BD2-F1EA-EE09-2ADA-39363E7EA248}"/>
              </a:ext>
            </a:extLst>
          </p:cNvPr>
          <p:cNvSpPr/>
          <p:nvPr/>
        </p:nvSpPr>
        <p:spPr>
          <a:xfrm>
            <a:off x="1272540" y="1926336"/>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Storage</a:t>
            </a:r>
          </a:p>
        </p:txBody>
      </p:sp>
      <p:sp>
        <p:nvSpPr>
          <p:cNvPr id="8" name="Rectangle 7">
            <a:extLst>
              <a:ext uri="{FF2B5EF4-FFF2-40B4-BE49-F238E27FC236}">
                <a16:creationId xmlns:a16="http://schemas.microsoft.com/office/drawing/2014/main" id="{140E864C-42FD-FBA5-3828-EFD885A44D4B}"/>
              </a:ext>
            </a:extLst>
          </p:cNvPr>
          <p:cNvSpPr/>
          <p:nvPr/>
        </p:nvSpPr>
        <p:spPr>
          <a:xfrm>
            <a:off x="9806940"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Netherite</a:t>
            </a:r>
            <a:endParaRPr lang="en-US" dirty="0"/>
          </a:p>
        </p:txBody>
      </p:sp>
    </p:spTree>
    <p:extLst>
      <p:ext uri="{BB962C8B-B14F-4D97-AF65-F5344CB8AC3E}">
        <p14:creationId xmlns:p14="http://schemas.microsoft.com/office/powerpoint/2010/main" val="97853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7F5A09-667F-CB5E-18B8-1AFBAE9336EC}"/>
              </a:ext>
            </a:extLst>
          </p:cNvPr>
          <p:cNvSpPr txBox="1"/>
          <p:nvPr/>
        </p:nvSpPr>
        <p:spPr>
          <a:xfrm>
            <a:off x="0" y="6320135"/>
            <a:ext cx="12192000" cy="338554"/>
          </a:xfrm>
          <a:prstGeom prst="rect">
            <a:avLst/>
          </a:prstGeom>
          <a:noFill/>
        </p:spPr>
        <p:txBody>
          <a:bodyPr wrap="square">
            <a:spAutoFit/>
          </a:bodyPr>
          <a:lstStyle/>
          <a:p>
            <a:pPr algn="ctr"/>
            <a:r>
              <a:rPr lang="en-US" sz="1600" dirty="0">
                <a:solidFill>
                  <a:schemeClr val="bg1"/>
                </a:solidFill>
              </a:rPr>
              <a:t>https://docs.microsoft.com/en-us/azure/azure-functions/durable/durable-functions-storage-providers#comparing-storage-providers</a:t>
            </a:r>
          </a:p>
        </p:txBody>
      </p:sp>
      <p:pic>
        <p:nvPicPr>
          <p:cNvPr id="9" name="Picture 8">
            <a:extLst>
              <a:ext uri="{FF2B5EF4-FFF2-40B4-BE49-F238E27FC236}">
                <a16:creationId xmlns:a16="http://schemas.microsoft.com/office/drawing/2014/main" id="{032B30B1-7E13-6C5B-886F-48502EBE4F7E}"/>
              </a:ext>
            </a:extLst>
          </p:cNvPr>
          <p:cNvPicPr>
            <a:picLocks noChangeAspect="1"/>
          </p:cNvPicPr>
          <p:nvPr/>
        </p:nvPicPr>
        <p:blipFill>
          <a:blip r:embed="rId2"/>
          <a:stretch>
            <a:fillRect/>
          </a:stretch>
        </p:blipFill>
        <p:spPr>
          <a:xfrm>
            <a:off x="3149957" y="161544"/>
            <a:ext cx="5892087" cy="6156960"/>
          </a:xfrm>
          <a:prstGeom prst="rect">
            <a:avLst/>
          </a:prstGeom>
        </p:spPr>
      </p:pic>
      <p:sp>
        <p:nvSpPr>
          <p:cNvPr id="10" name="Rectangle 9">
            <a:extLst>
              <a:ext uri="{FF2B5EF4-FFF2-40B4-BE49-F238E27FC236}">
                <a16:creationId xmlns:a16="http://schemas.microsoft.com/office/drawing/2014/main" id="{BBEEBFA7-19CC-55E5-C66A-559C951AEBAE}"/>
              </a:ext>
            </a:extLst>
          </p:cNvPr>
          <p:cNvSpPr/>
          <p:nvPr/>
        </p:nvSpPr>
        <p:spPr>
          <a:xfrm>
            <a:off x="3218688" y="451104"/>
            <a:ext cx="5779008" cy="4206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AD3E1B-1AAD-CA83-3D7A-E31FD1561803}"/>
              </a:ext>
            </a:extLst>
          </p:cNvPr>
          <p:cNvSpPr/>
          <p:nvPr/>
        </p:nvSpPr>
        <p:spPr>
          <a:xfrm>
            <a:off x="3218688" y="893064"/>
            <a:ext cx="5779008" cy="4907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8AF8AA-63A4-3B7C-5045-58ED00E32FB1}"/>
              </a:ext>
            </a:extLst>
          </p:cNvPr>
          <p:cNvSpPr/>
          <p:nvPr/>
        </p:nvSpPr>
        <p:spPr>
          <a:xfrm>
            <a:off x="3218688" y="1405128"/>
            <a:ext cx="5779008" cy="7955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76205B-A7FC-FB3E-EC78-B80325EE96F7}"/>
              </a:ext>
            </a:extLst>
          </p:cNvPr>
          <p:cNvSpPr/>
          <p:nvPr/>
        </p:nvSpPr>
        <p:spPr>
          <a:xfrm>
            <a:off x="3218688" y="3529584"/>
            <a:ext cx="5779008" cy="2499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E9E158-0D4F-FCE4-2A46-07B86B0611A5}"/>
              </a:ext>
            </a:extLst>
          </p:cNvPr>
          <p:cNvSpPr/>
          <p:nvPr/>
        </p:nvSpPr>
        <p:spPr>
          <a:xfrm>
            <a:off x="3218688" y="3810000"/>
            <a:ext cx="5779008" cy="3385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94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
        <p:nvSpPr>
          <p:cNvPr id="2" name="TextBox 1">
            <a:extLst>
              <a:ext uri="{FF2B5EF4-FFF2-40B4-BE49-F238E27FC236}">
                <a16:creationId xmlns:a16="http://schemas.microsoft.com/office/drawing/2014/main" id="{FEB411F2-E011-E248-817B-DB1061B2BF0E}"/>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Azure Storage - Processing 30k items (Azure App Service P1V2)</a:t>
            </a:r>
          </a:p>
        </p:txBody>
      </p:sp>
    </p:spTree>
    <p:extLst>
      <p:ext uri="{BB962C8B-B14F-4D97-AF65-F5344CB8AC3E}">
        <p14:creationId xmlns:p14="http://schemas.microsoft.com/office/powerpoint/2010/main" val="288260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 (more than 2h stuck)</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fails | Witchcraft Fuerteventura Windsurfing">
            <a:extLst>
              <a:ext uri="{FF2B5EF4-FFF2-40B4-BE49-F238E27FC236}">
                <a16:creationId xmlns:a16="http://schemas.microsoft.com/office/drawing/2014/main" id="{95BD20DB-F1C8-13BF-107A-CCD0E1C54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SQL Server Storage Provider</a:t>
            </a:r>
          </a:p>
        </p:txBody>
      </p:sp>
    </p:spTree>
    <p:extLst>
      <p:ext uri="{BB962C8B-B14F-4D97-AF65-F5344CB8AC3E}">
        <p14:creationId xmlns:p14="http://schemas.microsoft.com/office/powerpoint/2010/main" val="201590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E315-428B-6619-611E-B06AA1652E8F}"/>
              </a:ext>
            </a:extLst>
          </p:cNvPr>
          <p:cNvPicPr>
            <a:picLocks noChangeAspect="1"/>
          </p:cNvPicPr>
          <p:nvPr/>
        </p:nvPicPr>
        <p:blipFill>
          <a:blip r:embed="rId2"/>
          <a:stretch>
            <a:fillRect/>
          </a:stretch>
        </p:blipFill>
        <p:spPr>
          <a:xfrm>
            <a:off x="0" y="1095839"/>
            <a:ext cx="12192000" cy="611181"/>
          </a:xfrm>
          <a:prstGeom prst="rect">
            <a:avLst/>
          </a:prstGeom>
        </p:spPr>
      </p:pic>
      <p:pic>
        <p:nvPicPr>
          <p:cNvPr id="7" name="Picture 6">
            <a:extLst>
              <a:ext uri="{FF2B5EF4-FFF2-40B4-BE49-F238E27FC236}">
                <a16:creationId xmlns:a16="http://schemas.microsoft.com/office/drawing/2014/main" id="{EFD0FB24-21F4-17DA-5A47-55BE2399B2C5}"/>
              </a:ext>
            </a:extLst>
          </p:cNvPr>
          <p:cNvPicPr>
            <a:picLocks noChangeAspect="1"/>
          </p:cNvPicPr>
          <p:nvPr/>
        </p:nvPicPr>
        <p:blipFill>
          <a:blip r:embed="rId3"/>
          <a:stretch>
            <a:fillRect/>
          </a:stretch>
        </p:blipFill>
        <p:spPr>
          <a:xfrm>
            <a:off x="322289" y="2559511"/>
            <a:ext cx="7784892" cy="4180625"/>
          </a:xfrm>
          <a:prstGeom prst="rect">
            <a:avLst/>
          </a:prstGeom>
        </p:spPr>
      </p:pic>
      <p:sp>
        <p:nvSpPr>
          <p:cNvPr id="8" name="Rectangle: Rounded Corners 7">
            <a:extLst>
              <a:ext uri="{FF2B5EF4-FFF2-40B4-BE49-F238E27FC236}">
                <a16:creationId xmlns:a16="http://schemas.microsoft.com/office/drawing/2014/main" id="{837312E5-D4D2-208C-ED39-2F86F57637B8}"/>
              </a:ext>
            </a:extLst>
          </p:cNvPr>
          <p:cNvSpPr/>
          <p:nvPr/>
        </p:nvSpPr>
        <p:spPr>
          <a:xfrm>
            <a:off x="4974336" y="1830340"/>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After Processing during more than 27 hours</a:t>
            </a:r>
          </a:p>
        </p:txBody>
      </p:sp>
      <p:sp>
        <p:nvSpPr>
          <p:cNvPr id="9" name="Arrow: Down 8">
            <a:extLst>
              <a:ext uri="{FF2B5EF4-FFF2-40B4-BE49-F238E27FC236}">
                <a16:creationId xmlns:a16="http://schemas.microsoft.com/office/drawing/2014/main" id="{F5A67A7E-41CA-675C-B65E-CC7E18731EF3}"/>
              </a:ext>
            </a:extLst>
          </p:cNvPr>
          <p:cNvSpPr/>
          <p:nvPr/>
        </p:nvSpPr>
        <p:spPr>
          <a:xfrm flipV="1">
            <a:off x="5967984" y="1498582"/>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4EFAD7-3C7F-3503-9E29-C2C1854F212F}"/>
              </a:ext>
            </a:extLst>
          </p:cNvPr>
          <p:cNvSpPr/>
          <p:nvPr/>
        </p:nvSpPr>
        <p:spPr>
          <a:xfrm>
            <a:off x="8342127" y="5557512"/>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25,885 Items processed</a:t>
            </a:r>
          </a:p>
        </p:txBody>
      </p:sp>
      <p:sp>
        <p:nvSpPr>
          <p:cNvPr id="2" name="TextBox 1">
            <a:extLst>
              <a:ext uri="{FF2B5EF4-FFF2-40B4-BE49-F238E27FC236}">
                <a16:creationId xmlns:a16="http://schemas.microsoft.com/office/drawing/2014/main" id="{BC2FD255-80CC-A3B9-C046-42E53336E466}"/>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MS SQL Server - Processing 30k items (Azure App Service P1V2)</a:t>
            </a:r>
          </a:p>
        </p:txBody>
      </p:sp>
      <p:pic>
        <p:nvPicPr>
          <p:cNvPr id="3" name="Picture 4" descr="fails | Witchcraft Fuerteventura Windsurfing">
            <a:extLst>
              <a:ext uri="{FF2B5EF4-FFF2-40B4-BE49-F238E27FC236}">
                <a16:creationId xmlns:a16="http://schemas.microsoft.com/office/drawing/2014/main" id="{7C7AEAB3-3B80-5594-2EDF-10A1B7EB4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t>
            </a:r>
            <a:r>
              <a:rPr lang="en-US" sz="1600" dirty="0" err="1">
                <a:solidFill>
                  <a:schemeClr val="bg1"/>
                </a:solidFill>
                <a:latin typeface="Montserrat" panose="00000500000000000000" pitchFamily="2" charset="0"/>
                <a:ea typeface="Open Sans" panose="020B0606030504020204" pitchFamily="34" charset="0"/>
                <a:cs typeface="Open Sans" panose="020B0606030504020204" pitchFamily="34" charset="0"/>
              </a:rPr>
              <a:t>Netherite</a:t>
            </a: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 Storage Provider</a:t>
            </a:r>
          </a:p>
        </p:txBody>
      </p:sp>
    </p:spTree>
    <p:extLst>
      <p:ext uri="{BB962C8B-B14F-4D97-AF65-F5344CB8AC3E}">
        <p14:creationId xmlns:p14="http://schemas.microsoft.com/office/powerpoint/2010/main" val="262402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1A0D5-5659-AF7A-9825-19117744E080}"/>
              </a:ext>
            </a:extLst>
          </p:cNvPr>
          <p:cNvPicPr>
            <a:picLocks noChangeAspect="1"/>
          </p:cNvPicPr>
          <p:nvPr/>
        </p:nvPicPr>
        <p:blipFill>
          <a:blip r:embed="rId2"/>
          <a:stretch>
            <a:fillRect/>
          </a:stretch>
        </p:blipFill>
        <p:spPr>
          <a:xfrm>
            <a:off x="2664166" y="971404"/>
            <a:ext cx="6863668" cy="5329720"/>
          </a:xfrm>
          <a:prstGeom prst="rect">
            <a:avLst/>
          </a:prstGeom>
        </p:spPr>
      </p:pic>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spTree>
    <p:extLst>
      <p:ext uri="{BB962C8B-B14F-4D97-AF65-F5344CB8AC3E}">
        <p14:creationId xmlns:p14="http://schemas.microsoft.com/office/powerpoint/2010/main" val="250979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15EB65-177A-3C07-3950-153F91CE56C4}"/>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8" name="Picture 7">
            <a:extLst>
              <a:ext uri="{FF2B5EF4-FFF2-40B4-BE49-F238E27FC236}">
                <a16:creationId xmlns:a16="http://schemas.microsoft.com/office/drawing/2014/main" id="{A1170CD4-1781-DB3E-5C7D-04BAF729C06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3" name="Picture 2">
            <a:extLst>
              <a:ext uri="{FF2B5EF4-FFF2-40B4-BE49-F238E27FC236}">
                <a16:creationId xmlns:a16="http://schemas.microsoft.com/office/drawing/2014/main" id="{B25748AF-5142-5868-B8FF-490F989250D1}"/>
              </a:ext>
            </a:extLst>
          </p:cNvPr>
          <p:cNvPicPr>
            <a:picLocks noChangeAspect="1"/>
          </p:cNvPicPr>
          <p:nvPr/>
        </p:nvPicPr>
        <p:blipFill>
          <a:blip r:embed="rId2"/>
          <a:stretch>
            <a:fillRect/>
          </a:stretch>
        </p:blipFill>
        <p:spPr>
          <a:xfrm>
            <a:off x="948244" y="1158043"/>
            <a:ext cx="10295512" cy="4541914"/>
          </a:xfrm>
          <a:prstGeom prst="rect">
            <a:avLst/>
          </a:prstGeom>
        </p:spPr>
      </p:pic>
      <p:pic>
        <p:nvPicPr>
          <p:cNvPr id="4" name="Picture 4" descr="fails | Witchcraft Fuerteventura Windsurfing">
            <a:extLst>
              <a:ext uri="{FF2B5EF4-FFF2-40B4-BE49-F238E27FC236}">
                <a16:creationId xmlns:a16="http://schemas.microsoft.com/office/drawing/2014/main" id="{D54CC234-6809-733B-EA44-416845116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Performance Benchmarks</a:t>
            </a:r>
          </a:p>
        </p:txBody>
      </p:sp>
      <p:graphicFrame>
        <p:nvGraphicFramePr>
          <p:cNvPr id="2" name="Table 4">
            <a:extLst>
              <a:ext uri="{FF2B5EF4-FFF2-40B4-BE49-F238E27FC236}">
                <a16:creationId xmlns:a16="http://schemas.microsoft.com/office/drawing/2014/main" id="{8F317792-4AF8-D5E7-151F-E4FCD237E9A2}"/>
              </a:ext>
            </a:extLst>
          </p:cNvPr>
          <p:cNvGraphicFramePr>
            <a:graphicFrameLocks noGrp="1"/>
          </p:cNvGraphicFramePr>
          <p:nvPr>
            <p:extLst>
              <p:ext uri="{D42A27DB-BD31-4B8C-83A1-F6EECF244321}">
                <p14:modId xmlns:p14="http://schemas.microsoft.com/office/powerpoint/2010/main" val="4164057995"/>
              </p:ext>
            </p:extLst>
          </p:nvPr>
        </p:nvGraphicFramePr>
        <p:xfrm>
          <a:off x="2032000" y="235949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61052736"/>
                    </a:ext>
                  </a:extLst>
                </a:gridCol>
                <a:gridCol w="2709333">
                  <a:extLst>
                    <a:ext uri="{9D8B030D-6E8A-4147-A177-3AD203B41FA5}">
                      <a16:colId xmlns:a16="http://schemas.microsoft.com/office/drawing/2014/main" val="1944198268"/>
                    </a:ext>
                  </a:extLst>
                </a:gridCol>
                <a:gridCol w="2709333">
                  <a:extLst>
                    <a:ext uri="{9D8B030D-6E8A-4147-A177-3AD203B41FA5}">
                      <a16:colId xmlns:a16="http://schemas.microsoft.com/office/drawing/2014/main" val="2147930222"/>
                    </a:ext>
                  </a:extLst>
                </a:gridCol>
              </a:tblGrid>
              <a:tr h="370840">
                <a:tc>
                  <a:txBody>
                    <a:bodyPr/>
                    <a:lstStyle/>
                    <a:p>
                      <a:r>
                        <a:rPr lang="en-US" dirty="0"/>
                        <a:t>Storage Provider</a:t>
                      </a:r>
                    </a:p>
                  </a:txBody>
                  <a:tcPr/>
                </a:tc>
                <a:tc>
                  <a:txBody>
                    <a:bodyPr/>
                    <a:lstStyle/>
                    <a:p>
                      <a:r>
                        <a:rPr lang="en-US" dirty="0"/>
                        <a:t>500 items</a:t>
                      </a:r>
                    </a:p>
                  </a:txBody>
                  <a:tcPr/>
                </a:tc>
                <a:tc>
                  <a:txBody>
                    <a:bodyPr/>
                    <a:lstStyle/>
                    <a:p>
                      <a:r>
                        <a:rPr lang="en-US" dirty="0"/>
                        <a:t>30.000 items</a:t>
                      </a:r>
                    </a:p>
                  </a:txBody>
                  <a:tcPr/>
                </a:tc>
                <a:extLst>
                  <a:ext uri="{0D108BD9-81ED-4DB2-BD59-A6C34878D82A}">
                    <a16:rowId xmlns:a16="http://schemas.microsoft.com/office/drawing/2014/main" val="2767649730"/>
                  </a:ext>
                </a:extLst>
              </a:tr>
              <a:tr h="370840">
                <a:tc>
                  <a:txBody>
                    <a:bodyPr/>
                    <a:lstStyle/>
                    <a:p>
                      <a:r>
                        <a:rPr lang="en-US" dirty="0"/>
                        <a:t>Azure Storage</a:t>
                      </a:r>
                    </a:p>
                  </a:txBody>
                  <a:tcPr/>
                </a:tc>
                <a:tc>
                  <a:txBody>
                    <a:bodyPr/>
                    <a:lstStyle/>
                    <a:p>
                      <a:r>
                        <a:rPr lang="en-US" dirty="0"/>
                        <a:t>2'45"</a:t>
                      </a:r>
                    </a:p>
                  </a:txBody>
                  <a:tcPr/>
                </a:tc>
                <a:tc>
                  <a:txBody>
                    <a:bodyPr/>
                    <a:lstStyle/>
                    <a:p>
                      <a:endParaRPr lang="en-US" dirty="0"/>
                    </a:p>
                  </a:txBody>
                  <a:tcPr/>
                </a:tc>
                <a:extLst>
                  <a:ext uri="{0D108BD9-81ED-4DB2-BD59-A6C34878D82A}">
                    <a16:rowId xmlns:a16="http://schemas.microsoft.com/office/drawing/2014/main" val="3192900929"/>
                  </a:ext>
                </a:extLst>
              </a:tr>
              <a:tr h="370840">
                <a:tc>
                  <a:txBody>
                    <a:bodyPr/>
                    <a:lstStyle/>
                    <a:p>
                      <a:r>
                        <a:rPr lang="en-US" dirty="0"/>
                        <a:t>MS SQL Server</a:t>
                      </a:r>
                    </a:p>
                  </a:txBody>
                  <a:tcPr/>
                </a:tc>
                <a:tc>
                  <a:txBody>
                    <a:bodyPr/>
                    <a:lstStyle/>
                    <a:p>
                      <a:r>
                        <a:rPr lang="en-US" dirty="0"/>
                        <a:t>1'49"</a:t>
                      </a:r>
                    </a:p>
                  </a:txBody>
                  <a:tcPr/>
                </a:tc>
                <a:tc>
                  <a:txBody>
                    <a:bodyPr/>
                    <a:lstStyle/>
                    <a:p>
                      <a:endParaRPr lang="en-US"/>
                    </a:p>
                  </a:txBody>
                  <a:tcPr/>
                </a:tc>
                <a:extLst>
                  <a:ext uri="{0D108BD9-81ED-4DB2-BD59-A6C34878D82A}">
                    <a16:rowId xmlns:a16="http://schemas.microsoft.com/office/drawing/2014/main" val="2362767559"/>
                  </a:ext>
                </a:extLst>
              </a:tr>
              <a:tr h="370840">
                <a:tc>
                  <a:txBody>
                    <a:bodyPr/>
                    <a:lstStyle/>
                    <a:p>
                      <a:r>
                        <a:rPr lang="en-US" dirty="0" err="1"/>
                        <a:t>Netherite</a:t>
                      </a:r>
                      <a:endParaRPr lang="en-US" dirty="0"/>
                    </a:p>
                  </a:txBody>
                  <a:tcPr/>
                </a:tc>
                <a:tc>
                  <a:txBody>
                    <a:bodyPr/>
                    <a:lstStyle/>
                    <a:p>
                      <a:r>
                        <a:rPr lang="en-US" dirty="0"/>
                        <a:t>0'25"</a:t>
                      </a:r>
                    </a:p>
                  </a:txBody>
                  <a:tcPr/>
                </a:tc>
                <a:tc>
                  <a:txBody>
                    <a:bodyPr/>
                    <a:lstStyle/>
                    <a:p>
                      <a:endParaRPr lang="en-US" dirty="0"/>
                    </a:p>
                  </a:txBody>
                  <a:tcPr/>
                </a:tc>
                <a:extLst>
                  <a:ext uri="{0D108BD9-81ED-4DB2-BD59-A6C34878D82A}">
                    <a16:rowId xmlns:a16="http://schemas.microsoft.com/office/drawing/2014/main" val="4036970768"/>
                  </a:ext>
                </a:extLst>
              </a:tr>
            </a:tbl>
          </a:graphicData>
        </a:graphic>
      </p:graphicFrame>
      <p:pic>
        <p:nvPicPr>
          <p:cNvPr id="7" name="Graphic 6" descr="Badge Cross with solid fill">
            <a:extLst>
              <a:ext uri="{FF2B5EF4-FFF2-40B4-BE49-F238E27FC236}">
                <a16:creationId xmlns:a16="http://schemas.microsoft.com/office/drawing/2014/main" id="{5B59AAAC-8C8A-9DFF-72DD-654210CDED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2773680"/>
            <a:ext cx="293962" cy="293962"/>
          </a:xfrm>
          <a:prstGeom prst="rect">
            <a:avLst/>
          </a:prstGeom>
        </p:spPr>
      </p:pic>
      <p:pic>
        <p:nvPicPr>
          <p:cNvPr id="8" name="Graphic 7" descr="Badge Cross with solid fill">
            <a:extLst>
              <a:ext uri="{FF2B5EF4-FFF2-40B4-BE49-F238E27FC236}">
                <a16:creationId xmlns:a16="http://schemas.microsoft.com/office/drawing/2014/main" id="{C7CFB3D7-C0D0-717F-67E8-1A12AF0124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3147165"/>
            <a:ext cx="293962" cy="293962"/>
          </a:xfrm>
          <a:prstGeom prst="rect">
            <a:avLst/>
          </a:prstGeom>
        </p:spPr>
      </p:pic>
      <p:pic>
        <p:nvPicPr>
          <p:cNvPr id="9" name="Graphic 8" descr="Badge Cross with solid fill">
            <a:extLst>
              <a:ext uri="{FF2B5EF4-FFF2-40B4-BE49-F238E27FC236}">
                <a16:creationId xmlns:a16="http://schemas.microsoft.com/office/drawing/2014/main" id="{AAFFFDA1-711D-A666-7C9F-090CCAF9F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3515635"/>
            <a:ext cx="293962" cy="293962"/>
          </a:xfrm>
          <a:prstGeom prst="rect">
            <a:avLst/>
          </a:prstGeom>
        </p:spPr>
      </p:pic>
    </p:spTree>
    <p:extLst>
      <p:ext uri="{BB962C8B-B14F-4D97-AF65-F5344CB8AC3E}">
        <p14:creationId xmlns:p14="http://schemas.microsoft.com/office/powerpoint/2010/main" val="291129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4346448"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NOW</a:t>
            </a:r>
          </a:p>
          <a:p>
            <a:r>
              <a:rPr lang="en-US" sz="9600" b="1" dirty="0">
                <a:solidFill>
                  <a:schemeClr val="bg1"/>
                </a:solidFill>
                <a:latin typeface="Roboto" panose="02000000000000000000" pitchFamily="2" charset="0"/>
                <a:ea typeface="Roboto" panose="02000000000000000000" pitchFamily="2" charset="0"/>
              </a:rPr>
              <a:t>WHAT?</a:t>
            </a:r>
          </a:p>
        </p:txBody>
      </p:sp>
    </p:spTree>
    <p:extLst>
      <p:ext uri="{BB962C8B-B14F-4D97-AF65-F5344CB8AC3E}">
        <p14:creationId xmlns:p14="http://schemas.microsoft.com/office/powerpoint/2010/main" val="346286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349E21-DC73-9941-3638-4AF5773E5278}"/>
              </a:ext>
            </a:extLst>
          </p:cNvPr>
          <p:cNvSpPr txBox="1"/>
          <p:nvPr/>
        </p:nvSpPr>
        <p:spPr>
          <a:xfrm>
            <a:off x="0" y="3105835"/>
            <a:ext cx="12192000" cy="523220"/>
          </a:xfrm>
          <a:prstGeom prst="rect">
            <a:avLst/>
          </a:prstGeom>
          <a:noFill/>
        </p:spPr>
        <p:txBody>
          <a:bodyPr wrap="square">
            <a:spAutoFit/>
          </a:bodyPr>
          <a:lstStyle/>
          <a:p>
            <a:pPr algn="ctr"/>
            <a:r>
              <a:rPr lang="en-US" sz="2800" dirty="0">
                <a:solidFill>
                  <a:schemeClr val="bg1"/>
                </a:solidFill>
              </a:rPr>
              <a:t>https://github.com/Azure/azure-functions-durable-extension/issues/2020</a:t>
            </a:r>
          </a:p>
        </p:txBody>
      </p:sp>
      <p:pic>
        <p:nvPicPr>
          <p:cNvPr id="9" name="Picture 8">
            <a:extLst>
              <a:ext uri="{FF2B5EF4-FFF2-40B4-BE49-F238E27FC236}">
                <a16:creationId xmlns:a16="http://schemas.microsoft.com/office/drawing/2014/main" id="{DC0E9406-3FC0-5BDB-E655-0E04FCAE9897}"/>
              </a:ext>
            </a:extLst>
          </p:cNvPr>
          <p:cNvPicPr>
            <a:picLocks noChangeAspect="1"/>
          </p:cNvPicPr>
          <p:nvPr/>
        </p:nvPicPr>
        <p:blipFill>
          <a:blip r:embed="rId2"/>
          <a:stretch>
            <a:fillRect/>
          </a:stretch>
        </p:blipFill>
        <p:spPr>
          <a:xfrm>
            <a:off x="1615051" y="1859144"/>
            <a:ext cx="8961897" cy="3139712"/>
          </a:xfrm>
          <a:prstGeom prst="rect">
            <a:avLst/>
          </a:prstGeom>
          <a:ln>
            <a:solidFill>
              <a:schemeClr val="bg1"/>
            </a:solidFill>
          </a:ln>
        </p:spPr>
      </p:pic>
      <p:sp>
        <p:nvSpPr>
          <p:cNvPr id="10" name="Rectangle 9">
            <a:extLst>
              <a:ext uri="{FF2B5EF4-FFF2-40B4-BE49-F238E27FC236}">
                <a16:creationId xmlns:a16="http://schemas.microsoft.com/office/drawing/2014/main" id="{2328C743-3F5B-E08A-4CB1-AFB9ED6CA652}"/>
              </a:ext>
            </a:extLst>
          </p:cNvPr>
          <p:cNvSpPr/>
          <p:nvPr/>
        </p:nvSpPr>
        <p:spPr>
          <a:xfrm>
            <a:off x="2481072" y="3974592"/>
            <a:ext cx="7766304" cy="841248"/>
          </a:xfrm>
          <a:prstGeom prst="rect">
            <a:avLst/>
          </a:prstGeom>
          <a:noFill/>
          <a:ln>
            <a:solidFill>
              <a:srgbClr val="FFD1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82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DBC4F0-9AB2-37E8-C05E-A3BDBE27C5A1}"/>
              </a:ext>
            </a:extLst>
          </p:cNvPr>
          <p:cNvSpPr txBox="1"/>
          <p:nvPr/>
        </p:nvSpPr>
        <p:spPr>
          <a:xfrm>
            <a:off x="198120" y="2090172"/>
            <a:ext cx="11795760" cy="2677656"/>
          </a:xfrm>
          <a:prstGeom prst="rect">
            <a:avLst/>
          </a:prstGeom>
          <a:noFill/>
        </p:spPr>
        <p:txBody>
          <a:bodyPr wrap="square">
            <a:spAutoFit/>
          </a:bodyPr>
          <a:lstStyle/>
          <a:p>
            <a:r>
              <a:rPr lang="en-US" sz="2400" dirty="0">
                <a:solidFill>
                  <a:schemeClr val="bg1"/>
                </a:solidFill>
                <a:latin typeface="Montserrat Light" panose="00000400000000000000" pitchFamily="2" charset="0"/>
              </a:rPr>
              <a:t>Rather than introducing new thresholds, we're aiming to make scenarios "just-work" more reliably by introducing more memory efficiency, throttling, etc. so that folks don't have to worry as much about the size of their objects. There's technically no reason for us to introduce a threshold since we don't have any limits that force us to. Rather, the trick is ensuring that the system behaves in an expected way when objects do become too large (that said, we can certainly add some concrete recommendations in the docs).</a:t>
            </a:r>
          </a:p>
        </p:txBody>
      </p:sp>
    </p:spTree>
    <p:extLst>
      <p:ext uri="{BB962C8B-B14F-4D97-AF65-F5344CB8AC3E}">
        <p14:creationId xmlns:p14="http://schemas.microsoft.com/office/powerpoint/2010/main" val="464659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77E5D3-E4ED-79FA-1FD7-7F0EA8ACAD6F}"/>
              </a:ext>
            </a:extLst>
          </p:cNvPr>
          <p:cNvSpPr txBox="1"/>
          <p:nvPr/>
        </p:nvSpPr>
        <p:spPr>
          <a:xfrm>
            <a:off x="0" y="6448151"/>
            <a:ext cx="12192000" cy="338554"/>
          </a:xfrm>
          <a:prstGeom prst="rect">
            <a:avLst/>
          </a:prstGeom>
          <a:noFill/>
        </p:spPr>
        <p:txBody>
          <a:bodyPr wrap="square">
            <a:spAutoFit/>
          </a:bodyPr>
          <a:lstStyle/>
          <a:p>
            <a:pPr algn="ctr"/>
            <a:r>
              <a:rPr lang="en-US" sz="1600" dirty="0">
                <a:solidFill>
                  <a:schemeClr val="bg1"/>
                </a:solidFill>
              </a:rPr>
              <a:t>https://medium.com/@cgillum/common-pitfalls-with-durable-execution-frameworks-like-durable-functions-or-temporal-eaf635d4a8bb</a:t>
            </a:r>
          </a:p>
        </p:txBody>
      </p:sp>
      <p:graphicFrame>
        <p:nvGraphicFramePr>
          <p:cNvPr id="3" name="Diagram 2">
            <a:extLst>
              <a:ext uri="{FF2B5EF4-FFF2-40B4-BE49-F238E27FC236}">
                <a16:creationId xmlns:a16="http://schemas.microsoft.com/office/drawing/2014/main" id="{746C4069-ECB2-59AB-B666-EE7785E7BF26}"/>
              </a:ext>
            </a:extLst>
          </p:cNvPr>
          <p:cNvGraphicFramePr/>
          <p:nvPr>
            <p:extLst>
              <p:ext uri="{D42A27DB-BD31-4B8C-83A1-F6EECF244321}">
                <p14:modId xmlns:p14="http://schemas.microsoft.com/office/powerpoint/2010/main" val="4055557934"/>
              </p:ext>
            </p:extLst>
          </p:nvPr>
        </p:nvGraphicFramePr>
        <p:xfrm>
          <a:off x="1731264" y="318685"/>
          <a:ext cx="8729472" cy="5819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18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935736" y="1205635"/>
            <a:ext cx="10320528" cy="4446730"/>
          </a:xfrm>
          <a:prstGeom prst="rect">
            <a:avLst/>
          </a:prstGeom>
          <a:noFill/>
        </p:spPr>
        <p:txBody>
          <a:bodyPr wrap="square" rtlCol="0">
            <a:spAutoFit/>
          </a:bodyPr>
          <a:lstStyle/>
          <a:p>
            <a:pPr marL="342900" indent="-342900">
              <a:lnSpc>
                <a:spcPct val="200000"/>
              </a:lnSpc>
              <a:buFont typeface="+mj-lt"/>
              <a:buAutoNum type="arabicPeriod"/>
            </a:pPr>
            <a:r>
              <a:rPr lang="en-US" dirty="0">
                <a:solidFill>
                  <a:schemeClr val="bg1"/>
                </a:solidFill>
                <a:hlinkClick r:id="rId2">
                  <a:extLst>
                    <a:ext uri="{A12FA001-AC4F-418D-AE19-62706E023703}">
                      <ahyp:hlinkClr xmlns:ahyp="http://schemas.microsoft.com/office/drawing/2018/hyperlinkcolor" val="tx"/>
                    </a:ext>
                  </a:extLst>
                </a:hlinkClick>
              </a:rPr>
              <a:t>Durable Functions Official Docs</a:t>
            </a:r>
            <a:endParaRPr lang="en-US" dirty="0">
              <a:solidFill>
                <a:schemeClr val="bg1"/>
              </a:solidFill>
              <a:hlinkClick r:id="rId3">
                <a:extLst>
                  <a:ext uri="{A12FA001-AC4F-418D-AE19-62706E023703}">
                    <ahyp:hlinkClr xmlns:ahyp="http://schemas.microsoft.com/office/drawing/2018/hyperlinkcolor" val="tx"/>
                  </a:ext>
                </a:extLst>
              </a:hlinkClick>
            </a:endParaRPr>
          </a:p>
          <a:p>
            <a:pPr marL="342900" indent="-342900">
              <a:lnSpc>
                <a:spcPct val="200000"/>
              </a:lnSpc>
              <a:buFont typeface="+mj-lt"/>
              <a:buAutoNum type="arabicPeriod"/>
            </a:pPr>
            <a:r>
              <a:rPr lang="en-US" dirty="0">
                <a:solidFill>
                  <a:schemeClr val="bg1"/>
                </a:solidFill>
                <a:hlinkClick r:id="rId4">
                  <a:extLst>
                    <a:ext uri="{A12FA001-AC4F-418D-AE19-62706E023703}">
                      <ahyp:hlinkClr xmlns:ahyp="http://schemas.microsoft.com/office/drawing/2018/hyperlinkcolor" val="tx"/>
                    </a:ext>
                  </a:extLst>
                </a:hlinkClick>
              </a:rPr>
              <a:t>Durable Functions Storage Providers</a:t>
            </a:r>
            <a:endParaRPr lang="en-US" dirty="0">
              <a:solidFill>
                <a:schemeClr val="bg1"/>
              </a:solidFill>
            </a:endParaRPr>
          </a:p>
          <a:p>
            <a:pPr marL="800100" lvl="1" indent="-342900">
              <a:lnSpc>
                <a:spcPct val="200000"/>
              </a:lnSpc>
              <a:buFont typeface="+mj-lt"/>
              <a:buAutoNum type="arabicPeriod"/>
            </a:pPr>
            <a:r>
              <a:rPr lang="en-US" dirty="0">
                <a:solidFill>
                  <a:schemeClr val="bg1"/>
                </a:solidFill>
                <a:hlinkClick r:id="rId5">
                  <a:extLst>
                    <a:ext uri="{A12FA001-AC4F-418D-AE19-62706E023703}">
                      <ahyp:hlinkClr xmlns:ahyp="http://schemas.microsoft.com/office/drawing/2018/hyperlinkcolor" val="tx"/>
                    </a:ext>
                  </a:extLst>
                </a:hlinkClick>
              </a:rPr>
              <a:t>Durable Task SQL Provider (microsoft.github.io)</a:t>
            </a:r>
            <a:endParaRPr lang="en-US" dirty="0">
              <a:solidFill>
                <a:schemeClr val="bg1"/>
              </a:solidFill>
            </a:endParaRPr>
          </a:p>
          <a:p>
            <a:pPr marL="800100" lvl="1" indent="-342900">
              <a:lnSpc>
                <a:spcPct val="200000"/>
              </a:lnSpc>
              <a:buFont typeface="+mj-lt"/>
              <a:buAutoNum type="arabicPeriod"/>
            </a:pPr>
            <a:r>
              <a:rPr lang="en-US" dirty="0" err="1">
                <a:solidFill>
                  <a:schemeClr val="bg1"/>
                </a:solidFill>
                <a:hlinkClick r:id="rId6">
                  <a:extLst>
                    <a:ext uri="{A12FA001-AC4F-418D-AE19-62706E023703}">
                      <ahyp:hlinkClr xmlns:ahyp="http://schemas.microsoft.com/office/drawing/2018/hyperlinkcolor" val="tx"/>
                    </a:ext>
                  </a:extLst>
                </a:hlinkClick>
              </a:rPr>
              <a:t>Netherite</a:t>
            </a:r>
            <a:r>
              <a:rPr lang="en-US" dirty="0">
                <a:solidFill>
                  <a:schemeClr val="bg1"/>
                </a:solidFill>
                <a:hlinkClick r:id="rId6">
                  <a:extLst>
                    <a:ext uri="{A12FA001-AC4F-418D-AE19-62706E023703}">
                      <ahyp:hlinkClr xmlns:ahyp="http://schemas.microsoft.com/office/drawing/2018/hyperlinkcolor" val="tx"/>
                    </a:ext>
                  </a:extLst>
                </a:hlinkClick>
              </a:rPr>
              <a:t> Workflow Execution Engine (microsoft.github.io)</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3">
                  <a:extLst>
                    <a:ext uri="{A12FA001-AC4F-418D-AE19-62706E023703}">
                      <ahyp:hlinkClr xmlns:ahyp="http://schemas.microsoft.com/office/drawing/2018/hyperlinkcolor" val="tx"/>
                    </a:ext>
                  </a:extLst>
                </a:hlinkClick>
              </a:rPr>
              <a:t>Orchestrator stuck when processing High volume data (with source code to reproduce it) · Issue #2020 · Azure/azure-functions-durable-extension (github.com)</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Common Pitfalls with Durable Execution Frameworks, like Durable Functions or Temporal | by Chris Gillum | Aug, 2022 | Medium</a:t>
            </a:r>
            <a:endParaRPr lang="en-US" dirty="0">
              <a:solidFill>
                <a:schemeClr val="bg1"/>
              </a:solidFill>
            </a:endParaRPr>
          </a:p>
        </p:txBody>
      </p:sp>
      <p:sp>
        <p:nvSpPr>
          <p:cNvPr id="4" name="TextBox 3">
            <a:extLst>
              <a:ext uri="{FF2B5EF4-FFF2-40B4-BE49-F238E27FC236}">
                <a16:creationId xmlns:a16="http://schemas.microsoft.com/office/drawing/2014/main" id="{A40F83F2-9DE3-A401-3098-3248275C7D7B}"/>
              </a:ext>
            </a:extLst>
          </p:cNvPr>
          <p:cNvSpPr txBox="1"/>
          <p:nvPr/>
        </p:nvSpPr>
        <p:spPr>
          <a:xfrm>
            <a:off x="0" y="0"/>
            <a:ext cx="12192000" cy="646331"/>
          </a:xfrm>
          <a:prstGeom prst="rect">
            <a:avLst/>
          </a:prstGeom>
          <a:noFill/>
        </p:spPr>
        <p:txBody>
          <a:bodyPr wrap="square" rtlCol="0">
            <a:spAutoFit/>
          </a:bodyPr>
          <a:lstStyle/>
          <a:p>
            <a:pPr algn="ctr"/>
            <a:r>
              <a:rPr lang="en-US" sz="3600" dirty="0">
                <a:solidFill>
                  <a:schemeClr val="bg1"/>
                </a:solidFill>
                <a:latin typeface="Roboto" panose="02000000000000000000" pitchFamily="2" charset="0"/>
                <a:ea typeface="Roboto" panose="02000000000000000000" pitchFamily="2" charset="0"/>
              </a:rPr>
              <a:t>References</a:t>
            </a:r>
          </a:p>
        </p:txBody>
      </p:sp>
    </p:spTree>
    <p:extLst>
      <p:ext uri="{BB962C8B-B14F-4D97-AF65-F5344CB8AC3E}">
        <p14:creationId xmlns:p14="http://schemas.microsoft.com/office/powerpoint/2010/main" val="195992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124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59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1973222" y="2887933"/>
            <a:ext cx="8245555" cy="1082134"/>
          </a:xfrm>
          <a:prstGeom prst="rect">
            <a:avLst/>
          </a:prstGeom>
        </p:spPr>
      </p:pic>
    </p:spTree>
    <p:extLst>
      <p:ext uri="{BB962C8B-B14F-4D97-AF65-F5344CB8AC3E}">
        <p14:creationId xmlns:p14="http://schemas.microsoft.com/office/powerpoint/2010/main" val="381746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8541268" y="1016000"/>
            <a:ext cx="31408070" cy="4121947"/>
          </a:xfrm>
          <a:prstGeom prst="rect">
            <a:avLst/>
          </a:prstGeom>
        </p:spPr>
      </p:pic>
      <p:sp>
        <p:nvSpPr>
          <p:cNvPr id="5" name="Rectangle 4">
            <a:extLst>
              <a:ext uri="{FF2B5EF4-FFF2-40B4-BE49-F238E27FC236}">
                <a16:creationId xmlns:a16="http://schemas.microsoft.com/office/drawing/2014/main" id="{DE72194A-A868-F87E-1989-6EB776DF39FE}"/>
              </a:ext>
            </a:extLst>
          </p:cNvPr>
          <p:cNvSpPr/>
          <p:nvPr/>
        </p:nvSpPr>
        <p:spPr>
          <a:xfrm>
            <a:off x="292100" y="4025900"/>
            <a:ext cx="11658600" cy="9525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6C1E4-5D14-04FE-D07C-732175E39C4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96DB3A7-7C7C-B2D2-8DC6-4A2CA08169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71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E6F270-4889-8DB1-FBAC-B6D2E8C18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827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70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oiler Alert PNG Image | Transparent PNG Free Download on SeekPNG">
            <a:extLst>
              <a:ext uri="{FF2B5EF4-FFF2-40B4-BE49-F238E27FC236}">
                <a16:creationId xmlns:a16="http://schemas.microsoft.com/office/drawing/2014/main" id="{710DD6A8-E18F-5F3F-77E7-59793C32E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6"/>
            <a:ext cx="12191999" cy="68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944D-9005-3CB0-3C8D-5A330A3B9208}"/>
              </a:ext>
            </a:extLst>
          </p:cNvPr>
          <p:cNvPicPr>
            <a:picLocks noChangeAspect="1"/>
          </p:cNvPicPr>
          <p:nvPr/>
        </p:nvPicPr>
        <p:blipFill>
          <a:blip r:embed="rId2"/>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233876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TotalTime>
  <Words>535</Words>
  <Application>Microsoft Office PowerPoint</Application>
  <PresentationFormat>Widescreen</PresentationFormat>
  <Paragraphs>84</Paragraphs>
  <Slides>31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Calibri Light</vt:lpstr>
      <vt:lpstr>Helvetica</vt:lpstr>
      <vt:lpstr>Montserrat</vt:lpstr>
      <vt:lpstr>Montserrat Light</vt:lpstr>
      <vt:lpstr>Roboto</vt:lpstr>
      <vt:lpstr>Segoe UI</vt:lpstr>
      <vt:lpstr>Trebuchet MS</vt:lpstr>
      <vt:lpstr>Tema de Office</vt:lpstr>
      <vt:lpstr>1_Tema de Office</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70</cp:revision>
  <dcterms:created xsi:type="dcterms:W3CDTF">2018-11-16T16:29:33Z</dcterms:created>
  <dcterms:modified xsi:type="dcterms:W3CDTF">2022-09-16T15:49:38Z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